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2" r:id="rId2"/>
  </p:sldMasterIdLst>
  <p:notesMasterIdLst>
    <p:notesMasterId r:id="rId20"/>
  </p:notesMasterIdLst>
  <p:handoutMasterIdLst>
    <p:handoutMasterId r:id="rId21"/>
  </p:handoutMasterIdLst>
  <p:sldIdLst>
    <p:sldId id="260" r:id="rId3"/>
    <p:sldId id="265" r:id="rId4"/>
    <p:sldId id="274" r:id="rId5"/>
    <p:sldId id="275" r:id="rId6"/>
    <p:sldId id="266" r:id="rId7"/>
    <p:sldId id="267" r:id="rId8"/>
    <p:sldId id="276" r:id="rId9"/>
    <p:sldId id="277" r:id="rId10"/>
    <p:sldId id="286" r:id="rId11"/>
    <p:sldId id="281" r:id="rId12"/>
    <p:sldId id="282" r:id="rId13"/>
    <p:sldId id="283" r:id="rId14"/>
    <p:sldId id="284" r:id="rId15"/>
    <p:sldId id="289" r:id="rId16"/>
    <p:sldId id="273" r:id="rId17"/>
    <p:sldId id="288" r:id="rId18"/>
    <p:sldId id="28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8000"/>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2" autoAdjust="0"/>
    <p:restoredTop sz="92342" autoAdjust="0"/>
  </p:normalViewPr>
  <p:slideViewPr>
    <p:cSldViewPr snapToGrid="0">
      <p:cViewPr>
        <p:scale>
          <a:sx n="100" d="100"/>
          <a:sy n="100" d="100"/>
        </p:scale>
        <p:origin x="-414" y="-15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51" d="100"/>
          <a:sy n="151" d="100"/>
        </p:scale>
        <p:origin x="-36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06FF8-CF2E-C241-9F47-0D200555ABB4}" type="doc">
      <dgm:prSet loTypeId="urn:microsoft.com/office/officeart/2005/8/layout/vList3" loCatId="" qsTypeId="urn:microsoft.com/office/officeart/2005/8/quickstyle/simple4" qsCatId="simple" csTypeId="urn:microsoft.com/office/officeart/2005/8/colors/accent0_3" csCatId="mainScheme" phldr="1"/>
      <dgm:spPr/>
    </dgm:pt>
    <dgm:pt modelId="{4589E5FE-3A57-184E-95E7-3DA3038D4523}">
      <dgm:prSet phldrT="[Text]"/>
      <dgm:spPr/>
      <dgm:t>
        <a:bodyPr/>
        <a:lstStyle/>
        <a:p>
          <a:r>
            <a:rPr lang="en-US" dirty="0" smtClean="0">
              <a:solidFill>
                <a:srgbClr val="000090"/>
              </a:solidFill>
            </a:rPr>
            <a:t>SaaS</a:t>
          </a:r>
          <a:endParaRPr lang="en-US" dirty="0">
            <a:solidFill>
              <a:srgbClr val="000090"/>
            </a:solidFill>
          </a:endParaRPr>
        </a:p>
      </dgm:t>
    </dgm:pt>
    <dgm:pt modelId="{63470330-F2B6-2748-9F9F-685F624CFEFC}" type="parTrans" cxnId="{84425F2F-BA98-994E-A49F-AC764CD98009}">
      <dgm:prSet/>
      <dgm:spPr/>
      <dgm:t>
        <a:bodyPr/>
        <a:lstStyle/>
        <a:p>
          <a:endParaRPr lang="en-US"/>
        </a:p>
      </dgm:t>
    </dgm:pt>
    <dgm:pt modelId="{4FFB2118-D1B9-0645-A9A8-FD651649E89A}" type="sibTrans" cxnId="{84425F2F-BA98-994E-A49F-AC764CD98009}">
      <dgm:prSet/>
      <dgm:spPr/>
      <dgm:t>
        <a:bodyPr/>
        <a:lstStyle/>
        <a:p>
          <a:endParaRPr lang="en-US"/>
        </a:p>
      </dgm:t>
    </dgm:pt>
    <dgm:pt modelId="{A8E20FDC-AB9F-5540-9003-7C924E04911C}">
      <dgm:prSet phldrT="[Text]"/>
      <dgm:spPr/>
      <dgm:t>
        <a:bodyPr/>
        <a:lstStyle/>
        <a:p>
          <a:r>
            <a:rPr lang="en-US" smtClean="0">
              <a:solidFill>
                <a:srgbClr val="000090"/>
              </a:solidFill>
            </a:rPr>
            <a:t>Integrations</a:t>
          </a:r>
          <a:endParaRPr lang="en-US" dirty="0">
            <a:solidFill>
              <a:srgbClr val="000090"/>
            </a:solidFill>
          </a:endParaRPr>
        </a:p>
      </dgm:t>
    </dgm:pt>
    <dgm:pt modelId="{0BDA5D29-DFFD-104C-BA40-CF0FA1CDE2C2}" type="parTrans" cxnId="{8F60873F-FCF9-F84E-85B5-80D408022D43}">
      <dgm:prSet/>
      <dgm:spPr/>
      <dgm:t>
        <a:bodyPr/>
        <a:lstStyle/>
        <a:p>
          <a:endParaRPr lang="en-US"/>
        </a:p>
      </dgm:t>
    </dgm:pt>
    <dgm:pt modelId="{89FE427D-5E41-C444-A9A2-7E75C4340A9A}" type="sibTrans" cxnId="{8F60873F-FCF9-F84E-85B5-80D408022D43}">
      <dgm:prSet/>
      <dgm:spPr/>
      <dgm:t>
        <a:bodyPr/>
        <a:lstStyle/>
        <a:p>
          <a:endParaRPr lang="en-US"/>
        </a:p>
      </dgm:t>
    </dgm:pt>
    <dgm:pt modelId="{454E4371-B306-0445-8B17-9B42C48DB25A}">
      <dgm:prSet phldrT="[Text]"/>
      <dgm:spPr/>
      <dgm:t>
        <a:bodyPr/>
        <a:lstStyle/>
        <a:p>
          <a:r>
            <a:rPr lang="en-US" dirty="0" smtClean="0">
              <a:solidFill>
                <a:srgbClr val="000090"/>
              </a:solidFill>
            </a:rPr>
            <a:t>Audit trail</a:t>
          </a:r>
        </a:p>
      </dgm:t>
    </dgm:pt>
    <dgm:pt modelId="{B903E2A0-F96C-3745-A7D6-9A55FAB138FC}" type="parTrans" cxnId="{37D9F725-BA74-AB47-8765-8A57D0E4A019}">
      <dgm:prSet/>
      <dgm:spPr/>
      <dgm:t>
        <a:bodyPr/>
        <a:lstStyle/>
        <a:p>
          <a:endParaRPr lang="en-US"/>
        </a:p>
      </dgm:t>
    </dgm:pt>
    <dgm:pt modelId="{8723BE8B-045F-654A-ACC9-BA9A88E9EA4A}" type="sibTrans" cxnId="{37D9F725-BA74-AB47-8765-8A57D0E4A019}">
      <dgm:prSet/>
      <dgm:spPr/>
      <dgm:t>
        <a:bodyPr/>
        <a:lstStyle/>
        <a:p>
          <a:endParaRPr lang="en-US"/>
        </a:p>
      </dgm:t>
    </dgm:pt>
    <dgm:pt modelId="{E5C292EE-0135-7D4C-8658-A19714369545}">
      <dgm:prSet/>
      <dgm:spPr/>
      <dgm:t>
        <a:bodyPr/>
        <a:lstStyle/>
        <a:p>
          <a:r>
            <a:rPr lang="en-US" dirty="0" smtClean="0">
              <a:solidFill>
                <a:srgbClr val="000090"/>
              </a:solidFill>
            </a:rPr>
            <a:t>Synchronized</a:t>
          </a:r>
          <a:endParaRPr lang="en-US" dirty="0">
            <a:solidFill>
              <a:srgbClr val="000090"/>
            </a:solidFill>
          </a:endParaRPr>
        </a:p>
      </dgm:t>
    </dgm:pt>
    <dgm:pt modelId="{22045701-2F22-9542-9DDC-9ED8222DB4E1}" type="parTrans" cxnId="{109F5A66-608F-2141-A49F-A5274EDC708F}">
      <dgm:prSet/>
      <dgm:spPr/>
      <dgm:t>
        <a:bodyPr/>
        <a:lstStyle/>
        <a:p>
          <a:endParaRPr lang="en-US"/>
        </a:p>
      </dgm:t>
    </dgm:pt>
    <dgm:pt modelId="{58C47BA2-AC5B-7D41-B545-6BBA3EEE1112}" type="sibTrans" cxnId="{109F5A66-608F-2141-A49F-A5274EDC708F}">
      <dgm:prSet/>
      <dgm:spPr/>
      <dgm:t>
        <a:bodyPr/>
        <a:lstStyle/>
        <a:p>
          <a:endParaRPr lang="en-US"/>
        </a:p>
      </dgm:t>
    </dgm:pt>
    <dgm:pt modelId="{5F7C538D-DD65-344F-BE8E-7F66C21848D5}" type="pres">
      <dgm:prSet presAssocID="{7ED06FF8-CF2E-C241-9F47-0D200555ABB4}" presName="linearFlow" presStyleCnt="0">
        <dgm:presLayoutVars>
          <dgm:dir/>
          <dgm:resizeHandles val="exact"/>
        </dgm:presLayoutVars>
      </dgm:prSet>
      <dgm:spPr/>
    </dgm:pt>
    <dgm:pt modelId="{6B6A4829-96C8-6C4A-90A8-B2920A256273}" type="pres">
      <dgm:prSet presAssocID="{4589E5FE-3A57-184E-95E7-3DA3038D4523}" presName="composite" presStyleCnt="0"/>
      <dgm:spPr/>
    </dgm:pt>
    <dgm:pt modelId="{DDD77182-8612-A04F-8FA1-1EFCCB437414}" type="pres">
      <dgm:prSet presAssocID="{4589E5FE-3A57-184E-95E7-3DA3038D4523}" presName="imgShp" presStyleLbl="fgImgPlace1" presStyleIdx="0" presStyleCnt="4"/>
      <dgm:spPr/>
    </dgm:pt>
    <dgm:pt modelId="{091DB984-D307-904B-8DF5-EEFC97E3F299}" type="pres">
      <dgm:prSet presAssocID="{4589E5FE-3A57-184E-95E7-3DA3038D4523}" presName="txShp" presStyleLbl="node1" presStyleIdx="0" presStyleCnt="4">
        <dgm:presLayoutVars>
          <dgm:bulletEnabled val="1"/>
        </dgm:presLayoutVars>
      </dgm:prSet>
      <dgm:spPr/>
      <dgm:t>
        <a:bodyPr/>
        <a:lstStyle/>
        <a:p>
          <a:endParaRPr lang="en-US"/>
        </a:p>
      </dgm:t>
    </dgm:pt>
    <dgm:pt modelId="{03838769-D1DA-DC4A-BAE2-1FC5BFCFCBAF}" type="pres">
      <dgm:prSet presAssocID="{4FFB2118-D1B9-0645-A9A8-FD651649E89A}" presName="spacing" presStyleCnt="0"/>
      <dgm:spPr/>
    </dgm:pt>
    <dgm:pt modelId="{AB223FE1-5B4E-0F45-A0DB-1019B9612A3D}" type="pres">
      <dgm:prSet presAssocID="{A8E20FDC-AB9F-5540-9003-7C924E04911C}" presName="composite" presStyleCnt="0"/>
      <dgm:spPr/>
    </dgm:pt>
    <dgm:pt modelId="{3F90B4B9-ABA4-6C4C-8643-BCDB8BF7D636}" type="pres">
      <dgm:prSet presAssocID="{A8E20FDC-AB9F-5540-9003-7C924E04911C}" presName="imgShp" presStyleLbl="fgImgPlace1" presStyleIdx="1" presStyleCnt="4"/>
      <dgm:spPr/>
    </dgm:pt>
    <dgm:pt modelId="{45509363-2B2F-8B41-B714-CE60825C4B6A}" type="pres">
      <dgm:prSet presAssocID="{A8E20FDC-AB9F-5540-9003-7C924E04911C}" presName="txShp" presStyleLbl="node1" presStyleIdx="1" presStyleCnt="4">
        <dgm:presLayoutVars>
          <dgm:bulletEnabled val="1"/>
        </dgm:presLayoutVars>
      </dgm:prSet>
      <dgm:spPr/>
      <dgm:t>
        <a:bodyPr/>
        <a:lstStyle/>
        <a:p>
          <a:endParaRPr lang="en-US"/>
        </a:p>
      </dgm:t>
    </dgm:pt>
    <dgm:pt modelId="{006C9C48-9CAE-EB40-861E-BBF216AA6491}" type="pres">
      <dgm:prSet presAssocID="{89FE427D-5E41-C444-A9A2-7E75C4340A9A}" presName="spacing" presStyleCnt="0"/>
      <dgm:spPr/>
    </dgm:pt>
    <dgm:pt modelId="{973290E5-0B8C-E648-A573-0D8A26B4B71A}" type="pres">
      <dgm:prSet presAssocID="{454E4371-B306-0445-8B17-9B42C48DB25A}" presName="composite" presStyleCnt="0"/>
      <dgm:spPr/>
    </dgm:pt>
    <dgm:pt modelId="{18D4CA68-39FF-8549-AC6C-CA89643AD15D}" type="pres">
      <dgm:prSet presAssocID="{454E4371-B306-0445-8B17-9B42C48DB25A}" presName="imgShp" presStyleLbl="fgImgPlace1" presStyleIdx="2" presStyleCnt="4"/>
      <dgm:spPr/>
    </dgm:pt>
    <dgm:pt modelId="{0E1C0005-CC10-674A-99A4-5F72548CC1A5}" type="pres">
      <dgm:prSet presAssocID="{454E4371-B306-0445-8B17-9B42C48DB25A}" presName="txShp" presStyleLbl="node1" presStyleIdx="2" presStyleCnt="4">
        <dgm:presLayoutVars>
          <dgm:bulletEnabled val="1"/>
        </dgm:presLayoutVars>
      </dgm:prSet>
      <dgm:spPr/>
      <dgm:t>
        <a:bodyPr/>
        <a:lstStyle/>
        <a:p>
          <a:endParaRPr lang="en-US"/>
        </a:p>
      </dgm:t>
    </dgm:pt>
    <dgm:pt modelId="{D97FB661-DE5F-BA4B-9F2F-8C5BBB1189CF}" type="pres">
      <dgm:prSet presAssocID="{8723BE8B-045F-654A-ACC9-BA9A88E9EA4A}" presName="spacing" presStyleCnt="0"/>
      <dgm:spPr/>
    </dgm:pt>
    <dgm:pt modelId="{5CC459A7-CA48-3A44-B7BC-5011D0851553}" type="pres">
      <dgm:prSet presAssocID="{E5C292EE-0135-7D4C-8658-A19714369545}" presName="composite" presStyleCnt="0"/>
      <dgm:spPr/>
    </dgm:pt>
    <dgm:pt modelId="{A5B33973-AE21-FF4B-BC41-DD07EA3E628D}" type="pres">
      <dgm:prSet presAssocID="{E5C292EE-0135-7D4C-8658-A19714369545}" presName="imgShp" presStyleLbl="fgImgPlace1" presStyleIdx="3" presStyleCnt="4"/>
      <dgm:spPr/>
    </dgm:pt>
    <dgm:pt modelId="{3DAE9049-9082-1040-BF8C-C78684CB51FD}" type="pres">
      <dgm:prSet presAssocID="{E5C292EE-0135-7D4C-8658-A19714369545}" presName="txShp" presStyleLbl="node1" presStyleIdx="3" presStyleCnt="4">
        <dgm:presLayoutVars>
          <dgm:bulletEnabled val="1"/>
        </dgm:presLayoutVars>
      </dgm:prSet>
      <dgm:spPr/>
      <dgm:t>
        <a:bodyPr/>
        <a:lstStyle/>
        <a:p>
          <a:endParaRPr lang="en-US"/>
        </a:p>
      </dgm:t>
    </dgm:pt>
  </dgm:ptLst>
  <dgm:cxnLst>
    <dgm:cxn modelId="{109F5A66-608F-2141-A49F-A5274EDC708F}" srcId="{7ED06FF8-CF2E-C241-9F47-0D200555ABB4}" destId="{E5C292EE-0135-7D4C-8658-A19714369545}" srcOrd="3" destOrd="0" parTransId="{22045701-2F22-9542-9DDC-9ED8222DB4E1}" sibTransId="{58C47BA2-AC5B-7D41-B545-6BBA3EEE1112}"/>
    <dgm:cxn modelId="{655D8106-78CB-4E46-94C5-596ED17AC67B}" type="presOf" srcId="{E5C292EE-0135-7D4C-8658-A19714369545}" destId="{3DAE9049-9082-1040-BF8C-C78684CB51FD}" srcOrd="0" destOrd="0" presId="urn:microsoft.com/office/officeart/2005/8/layout/vList3"/>
    <dgm:cxn modelId="{84425F2F-BA98-994E-A49F-AC764CD98009}" srcId="{7ED06FF8-CF2E-C241-9F47-0D200555ABB4}" destId="{4589E5FE-3A57-184E-95E7-3DA3038D4523}" srcOrd="0" destOrd="0" parTransId="{63470330-F2B6-2748-9F9F-685F624CFEFC}" sibTransId="{4FFB2118-D1B9-0645-A9A8-FD651649E89A}"/>
    <dgm:cxn modelId="{E68EAE28-B910-2442-A90D-B66E4D13A85E}" type="presOf" srcId="{A8E20FDC-AB9F-5540-9003-7C924E04911C}" destId="{45509363-2B2F-8B41-B714-CE60825C4B6A}" srcOrd="0" destOrd="0" presId="urn:microsoft.com/office/officeart/2005/8/layout/vList3"/>
    <dgm:cxn modelId="{37D9F725-BA74-AB47-8765-8A57D0E4A019}" srcId="{7ED06FF8-CF2E-C241-9F47-0D200555ABB4}" destId="{454E4371-B306-0445-8B17-9B42C48DB25A}" srcOrd="2" destOrd="0" parTransId="{B903E2A0-F96C-3745-A7D6-9A55FAB138FC}" sibTransId="{8723BE8B-045F-654A-ACC9-BA9A88E9EA4A}"/>
    <dgm:cxn modelId="{8F60873F-FCF9-F84E-85B5-80D408022D43}" srcId="{7ED06FF8-CF2E-C241-9F47-0D200555ABB4}" destId="{A8E20FDC-AB9F-5540-9003-7C924E04911C}" srcOrd="1" destOrd="0" parTransId="{0BDA5D29-DFFD-104C-BA40-CF0FA1CDE2C2}" sibTransId="{89FE427D-5E41-C444-A9A2-7E75C4340A9A}"/>
    <dgm:cxn modelId="{788E5345-6CFB-954C-8035-AD94D38DC18C}" type="presOf" srcId="{7ED06FF8-CF2E-C241-9F47-0D200555ABB4}" destId="{5F7C538D-DD65-344F-BE8E-7F66C21848D5}" srcOrd="0" destOrd="0" presId="urn:microsoft.com/office/officeart/2005/8/layout/vList3"/>
    <dgm:cxn modelId="{078EBB69-1684-AA44-B8B0-48F650572E1D}" type="presOf" srcId="{4589E5FE-3A57-184E-95E7-3DA3038D4523}" destId="{091DB984-D307-904B-8DF5-EEFC97E3F299}" srcOrd="0" destOrd="0" presId="urn:microsoft.com/office/officeart/2005/8/layout/vList3"/>
    <dgm:cxn modelId="{D767555A-CDAD-D344-9DF1-DBECF574BA97}" type="presOf" srcId="{454E4371-B306-0445-8B17-9B42C48DB25A}" destId="{0E1C0005-CC10-674A-99A4-5F72548CC1A5}" srcOrd="0" destOrd="0" presId="urn:microsoft.com/office/officeart/2005/8/layout/vList3"/>
    <dgm:cxn modelId="{18021C50-01FF-E943-B87A-A2F8C0ABDF86}" type="presParOf" srcId="{5F7C538D-DD65-344F-BE8E-7F66C21848D5}" destId="{6B6A4829-96C8-6C4A-90A8-B2920A256273}" srcOrd="0" destOrd="0" presId="urn:microsoft.com/office/officeart/2005/8/layout/vList3"/>
    <dgm:cxn modelId="{26AA6240-F9C2-2A4D-BD77-63CE23C92FC2}" type="presParOf" srcId="{6B6A4829-96C8-6C4A-90A8-B2920A256273}" destId="{DDD77182-8612-A04F-8FA1-1EFCCB437414}" srcOrd="0" destOrd="0" presId="urn:microsoft.com/office/officeart/2005/8/layout/vList3"/>
    <dgm:cxn modelId="{83D533D6-121B-7E4B-8B09-2FEABCEE3019}" type="presParOf" srcId="{6B6A4829-96C8-6C4A-90A8-B2920A256273}" destId="{091DB984-D307-904B-8DF5-EEFC97E3F299}" srcOrd="1" destOrd="0" presId="urn:microsoft.com/office/officeart/2005/8/layout/vList3"/>
    <dgm:cxn modelId="{FCB37232-E224-CB4A-BE61-1BE905CAE0FA}" type="presParOf" srcId="{5F7C538D-DD65-344F-BE8E-7F66C21848D5}" destId="{03838769-D1DA-DC4A-BAE2-1FC5BFCFCBAF}" srcOrd="1" destOrd="0" presId="urn:microsoft.com/office/officeart/2005/8/layout/vList3"/>
    <dgm:cxn modelId="{3739AD67-CA91-2149-AAA6-1344A3E8521E}" type="presParOf" srcId="{5F7C538D-DD65-344F-BE8E-7F66C21848D5}" destId="{AB223FE1-5B4E-0F45-A0DB-1019B9612A3D}" srcOrd="2" destOrd="0" presId="urn:microsoft.com/office/officeart/2005/8/layout/vList3"/>
    <dgm:cxn modelId="{9190C7C3-133D-1C4B-A613-72D098F63520}" type="presParOf" srcId="{AB223FE1-5B4E-0F45-A0DB-1019B9612A3D}" destId="{3F90B4B9-ABA4-6C4C-8643-BCDB8BF7D636}" srcOrd="0" destOrd="0" presId="urn:microsoft.com/office/officeart/2005/8/layout/vList3"/>
    <dgm:cxn modelId="{A2074D78-10D0-A549-AA3E-80B071718A4D}" type="presParOf" srcId="{AB223FE1-5B4E-0F45-A0DB-1019B9612A3D}" destId="{45509363-2B2F-8B41-B714-CE60825C4B6A}" srcOrd="1" destOrd="0" presId="urn:microsoft.com/office/officeart/2005/8/layout/vList3"/>
    <dgm:cxn modelId="{E8192182-1791-904D-96FF-2CF3269E7AB7}" type="presParOf" srcId="{5F7C538D-DD65-344F-BE8E-7F66C21848D5}" destId="{006C9C48-9CAE-EB40-861E-BBF216AA6491}" srcOrd="3" destOrd="0" presId="urn:microsoft.com/office/officeart/2005/8/layout/vList3"/>
    <dgm:cxn modelId="{7B9BC632-A413-1C49-A0C4-E27B8A92AF39}" type="presParOf" srcId="{5F7C538D-DD65-344F-BE8E-7F66C21848D5}" destId="{973290E5-0B8C-E648-A573-0D8A26B4B71A}" srcOrd="4" destOrd="0" presId="urn:microsoft.com/office/officeart/2005/8/layout/vList3"/>
    <dgm:cxn modelId="{AB098363-4D8C-4049-A978-01F921CB7818}" type="presParOf" srcId="{973290E5-0B8C-E648-A573-0D8A26B4B71A}" destId="{18D4CA68-39FF-8549-AC6C-CA89643AD15D}" srcOrd="0" destOrd="0" presId="urn:microsoft.com/office/officeart/2005/8/layout/vList3"/>
    <dgm:cxn modelId="{C9CE3F81-6F3D-5A44-8F0E-1AB289DE830D}" type="presParOf" srcId="{973290E5-0B8C-E648-A573-0D8A26B4B71A}" destId="{0E1C0005-CC10-674A-99A4-5F72548CC1A5}" srcOrd="1" destOrd="0" presId="urn:microsoft.com/office/officeart/2005/8/layout/vList3"/>
    <dgm:cxn modelId="{FD198311-8D84-C34C-B33B-D2A0DD4A45BA}" type="presParOf" srcId="{5F7C538D-DD65-344F-BE8E-7F66C21848D5}" destId="{D97FB661-DE5F-BA4B-9F2F-8C5BBB1189CF}" srcOrd="5" destOrd="0" presId="urn:microsoft.com/office/officeart/2005/8/layout/vList3"/>
    <dgm:cxn modelId="{88644C0B-C36B-B841-A4A0-D1985F5B4A31}" type="presParOf" srcId="{5F7C538D-DD65-344F-BE8E-7F66C21848D5}" destId="{5CC459A7-CA48-3A44-B7BC-5011D0851553}" srcOrd="6" destOrd="0" presId="urn:microsoft.com/office/officeart/2005/8/layout/vList3"/>
    <dgm:cxn modelId="{4BB915D3-9590-DE42-A1F9-BE548BA8E12E}" type="presParOf" srcId="{5CC459A7-CA48-3A44-B7BC-5011D0851553}" destId="{A5B33973-AE21-FF4B-BC41-DD07EA3E628D}" srcOrd="0" destOrd="0" presId="urn:microsoft.com/office/officeart/2005/8/layout/vList3"/>
    <dgm:cxn modelId="{D387F386-5879-B944-BA75-1CE0A2E6BC2C}" type="presParOf" srcId="{5CC459A7-CA48-3A44-B7BC-5011D0851553}" destId="{3DAE9049-9082-1040-BF8C-C78684CB51F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D06FF8-CF2E-C241-9F47-0D200555ABB4}" type="doc">
      <dgm:prSet loTypeId="urn:microsoft.com/office/officeart/2005/8/layout/vList3" loCatId="" qsTypeId="urn:microsoft.com/office/officeart/2005/8/quickstyle/simple4" qsCatId="simple" csTypeId="urn:microsoft.com/office/officeart/2005/8/colors/accent5_3" csCatId="accent5" phldr="1"/>
      <dgm:spPr/>
    </dgm:pt>
    <dgm:pt modelId="{4589E5FE-3A57-184E-95E7-3DA3038D4523}">
      <dgm:prSet phldrT="[Text]"/>
      <dgm:spPr/>
      <dgm:t>
        <a:bodyPr/>
        <a:lstStyle/>
        <a:p>
          <a:r>
            <a:rPr lang="en-US" dirty="0" smtClean="0">
              <a:solidFill>
                <a:srgbClr val="660066"/>
              </a:solidFill>
            </a:rPr>
            <a:t>Transparency &amp; Accountability</a:t>
          </a:r>
          <a:endParaRPr lang="en-US" dirty="0">
            <a:solidFill>
              <a:srgbClr val="660066"/>
            </a:solidFill>
          </a:endParaRPr>
        </a:p>
      </dgm:t>
    </dgm:pt>
    <dgm:pt modelId="{63470330-F2B6-2748-9F9F-685F624CFEFC}" type="parTrans" cxnId="{84425F2F-BA98-994E-A49F-AC764CD98009}">
      <dgm:prSet/>
      <dgm:spPr/>
      <dgm:t>
        <a:bodyPr/>
        <a:lstStyle/>
        <a:p>
          <a:endParaRPr lang="en-US"/>
        </a:p>
      </dgm:t>
    </dgm:pt>
    <dgm:pt modelId="{4FFB2118-D1B9-0645-A9A8-FD651649E89A}" type="sibTrans" cxnId="{84425F2F-BA98-994E-A49F-AC764CD98009}">
      <dgm:prSet/>
      <dgm:spPr/>
      <dgm:t>
        <a:bodyPr/>
        <a:lstStyle/>
        <a:p>
          <a:endParaRPr lang="en-US"/>
        </a:p>
      </dgm:t>
    </dgm:pt>
    <dgm:pt modelId="{A8E20FDC-AB9F-5540-9003-7C924E04911C}">
      <dgm:prSet phldrT="[Text]"/>
      <dgm:spPr/>
      <dgm:t>
        <a:bodyPr/>
        <a:lstStyle/>
        <a:p>
          <a:r>
            <a:rPr lang="en-US" dirty="0" smtClean="0">
              <a:solidFill>
                <a:srgbClr val="660066"/>
              </a:solidFill>
            </a:rPr>
            <a:t>E2E automation</a:t>
          </a:r>
          <a:endParaRPr lang="en-US" dirty="0">
            <a:solidFill>
              <a:srgbClr val="660066"/>
            </a:solidFill>
          </a:endParaRPr>
        </a:p>
      </dgm:t>
    </dgm:pt>
    <dgm:pt modelId="{0BDA5D29-DFFD-104C-BA40-CF0FA1CDE2C2}" type="parTrans" cxnId="{8F60873F-FCF9-F84E-85B5-80D408022D43}">
      <dgm:prSet/>
      <dgm:spPr/>
      <dgm:t>
        <a:bodyPr/>
        <a:lstStyle/>
        <a:p>
          <a:endParaRPr lang="en-US"/>
        </a:p>
      </dgm:t>
    </dgm:pt>
    <dgm:pt modelId="{89FE427D-5E41-C444-A9A2-7E75C4340A9A}" type="sibTrans" cxnId="{8F60873F-FCF9-F84E-85B5-80D408022D43}">
      <dgm:prSet/>
      <dgm:spPr/>
      <dgm:t>
        <a:bodyPr/>
        <a:lstStyle/>
        <a:p>
          <a:endParaRPr lang="en-US"/>
        </a:p>
      </dgm:t>
    </dgm:pt>
    <dgm:pt modelId="{454E4371-B306-0445-8B17-9B42C48DB25A}">
      <dgm:prSet phldrT="[Text]"/>
      <dgm:spPr/>
      <dgm:t>
        <a:bodyPr/>
        <a:lstStyle/>
        <a:p>
          <a:r>
            <a:rPr lang="en-US" dirty="0" smtClean="0">
              <a:solidFill>
                <a:srgbClr val="660066"/>
              </a:solidFill>
            </a:rPr>
            <a:t>Reporting &amp; Analytics</a:t>
          </a:r>
        </a:p>
      </dgm:t>
    </dgm:pt>
    <dgm:pt modelId="{B903E2A0-F96C-3745-A7D6-9A55FAB138FC}" type="parTrans" cxnId="{37D9F725-BA74-AB47-8765-8A57D0E4A019}">
      <dgm:prSet/>
      <dgm:spPr/>
      <dgm:t>
        <a:bodyPr/>
        <a:lstStyle/>
        <a:p>
          <a:endParaRPr lang="en-US"/>
        </a:p>
      </dgm:t>
    </dgm:pt>
    <dgm:pt modelId="{8723BE8B-045F-654A-ACC9-BA9A88E9EA4A}" type="sibTrans" cxnId="{37D9F725-BA74-AB47-8765-8A57D0E4A019}">
      <dgm:prSet/>
      <dgm:spPr/>
      <dgm:t>
        <a:bodyPr/>
        <a:lstStyle/>
        <a:p>
          <a:endParaRPr lang="en-US"/>
        </a:p>
      </dgm:t>
    </dgm:pt>
    <dgm:pt modelId="{5F7C538D-DD65-344F-BE8E-7F66C21848D5}" type="pres">
      <dgm:prSet presAssocID="{7ED06FF8-CF2E-C241-9F47-0D200555ABB4}" presName="linearFlow" presStyleCnt="0">
        <dgm:presLayoutVars>
          <dgm:dir/>
          <dgm:resizeHandles val="exact"/>
        </dgm:presLayoutVars>
      </dgm:prSet>
      <dgm:spPr/>
    </dgm:pt>
    <dgm:pt modelId="{6B6A4829-96C8-6C4A-90A8-B2920A256273}" type="pres">
      <dgm:prSet presAssocID="{4589E5FE-3A57-184E-95E7-3DA3038D4523}" presName="composite" presStyleCnt="0"/>
      <dgm:spPr/>
    </dgm:pt>
    <dgm:pt modelId="{DDD77182-8612-A04F-8FA1-1EFCCB437414}" type="pres">
      <dgm:prSet presAssocID="{4589E5FE-3A57-184E-95E7-3DA3038D4523}" presName="imgShp" presStyleLbl="fgImgPlace1" presStyleIdx="0" presStyleCnt="3"/>
      <dgm:spPr/>
    </dgm:pt>
    <dgm:pt modelId="{091DB984-D307-904B-8DF5-EEFC97E3F299}" type="pres">
      <dgm:prSet presAssocID="{4589E5FE-3A57-184E-95E7-3DA3038D4523}" presName="txShp" presStyleLbl="node1" presStyleIdx="0" presStyleCnt="3">
        <dgm:presLayoutVars>
          <dgm:bulletEnabled val="1"/>
        </dgm:presLayoutVars>
      </dgm:prSet>
      <dgm:spPr/>
      <dgm:t>
        <a:bodyPr/>
        <a:lstStyle/>
        <a:p>
          <a:endParaRPr lang="en-US"/>
        </a:p>
      </dgm:t>
    </dgm:pt>
    <dgm:pt modelId="{03838769-D1DA-DC4A-BAE2-1FC5BFCFCBAF}" type="pres">
      <dgm:prSet presAssocID="{4FFB2118-D1B9-0645-A9A8-FD651649E89A}" presName="spacing" presStyleCnt="0"/>
      <dgm:spPr/>
    </dgm:pt>
    <dgm:pt modelId="{AB223FE1-5B4E-0F45-A0DB-1019B9612A3D}" type="pres">
      <dgm:prSet presAssocID="{A8E20FDC-AB9F-5540-9003-7C924E04911C}" presName="composite" presStyleCnt="0"/>
      <dgm:spPr/>
    </dgm:pt>
    <dgm:pt modelId="{3F90B4B9-ABA4-6C4C-8643-BCDB8BF7D636}" type="pres">
      <dgm:prSet presAssocID="{A8E20FDC-AB9F-5540-9003-7C924E04911C}" presName="imgShp" presStyleLbl="fgImgPlace1" presStyleIdx="1" presStyleCnt="3"/>
      <dgm:spPr/>
    </dgm:pt>
    <dgm:pt modelId="{45509363-2B2F-8B41-B714-CE60825C4B6A}" type="pres">
      <dgm:prSet presAssocID="{A8E20FDC-AB9F-5540-9003-7C924E04911C}" presName="txShp" presStyleLbl="node1" presStyleIdx="1" presStyleCnt="3">
        <dgm:presLayoutVars>
          <dgm:bulletEnabled val="1"/>
        </dgm:presLayoutVars>
      </dgm:prSet>
      <dgm:spPr/>
      <dgm:t>
        <a:bodyPr/>
        <a:lstStyle/>
        <a:p>
          <a:endParaRPr lang="en-US"/>
        </a:p>
      </dgm:t>
    </dgm:pt>
    <dgm:pt modelId="{006C9C48-9CAE-EB40-861E-BBF216AA6491}" type="pres">
      <dgm:prSet presAssocID="{89FE427D-5E41-C444-A9A2-7E75C4340A9A}" presName="spacing" presStyleCnt="0"/>
      <dgm:spPr/>
    </dgm:pt>
    <dgm:pt modelId="{973290E5-0B8C-E648-A573-0D8A26B4B71A}" type="pres">
      <dgm:prSet presAssocID="{454E4371-B306-0445-8B17-9B42C48DB25A}" presName="composite" presStyleCnt="0"/>
      <dgm:spPr/>
    </dgm:pt>
    <dgm:pt modelId="{18D4CA68-39FF-8549-AC6C-CA89643AD15D}" type="pres">
      <dgm:prSet presAssocID="{454E4371-B306-0445-8B17-9B42C48DB25A}" presName="imgShp" presStyleLbl="fgImgPlace1" presStyleIdx="2" presStyleCnt="3"/>
      <dgm:spPr/>
    </dgm:pt>
    <dgm:pt modelId="{0E1C0005-CC10-674A-99A4-5F72548CC1A5}" type="pres">
      <dgm:prSet presAssocID="{454E4371-B306-0445-8B17-9B42C48DB25A}" presName="txShp" presStyleLbl="node1" presStyleIdx="2" presStyleCnt="3">
        <dgm:presLayoutVars>
          <dgm:bulletEnabled val="1"/>
        </dgm:presLayoutVars>
      </dgm:prSet>
      <dgm:spPr/>
      <dgm:t>
        <a:bodyPr/>
        <a:lstStyle/>
        <a:p>
          <a:endParaRPr lang="en-US"/>
        </a:p>
      </dgm:t>
    </dgm:pt>
  </dgm:ptLst>
  <dgm:cxnLst>
    <dgm:cxn modelId="{73298B58-D6CD-8748-8561-482C98836F89}" type="presOf" srcId="{4589E5FE-3A57-184E-95E7-3DA3038D4523}" destId="{091DB984-D307-904B-8DF5-EEFC97E3F299}" srcOrd="0" destOrd="0" presId="urn:microsoft.com/office/officeart/2005/8/layout/vList3"/>
    <dgm:cxn modelId="{84425F2F-BA98-994E-A49F-AC764CD98009}" srcId="{7ED06FF8-CF2E-C241-9F47-0D200555ABB4}" destId="{4589E5FE-3A57-184E-95E7-3DA3038D4523}" srcOrd="0" destOrd="0" parTransId="{63470330-F2B6-2748-9F9F-685F624CFEFC}" sibTransId="{4FFB2118-D1B9-0645-A9A8-FD651649E89A}"/>
    <dgm:cxn modelId="{37D9F725-BA74-AB47-8765-8A57D0E4A019}" srcId="{7ED06FF8-CF2E-C241-9F47-0D200555ABB4}" destId="{454E4371-B306-0445-8B17-9B42C48DB25A}" srcOrd="2" destOrd="0" parTransId="{B903E2A0-F96C-3745-A7D6-9A55FAB138FC}" sibTransId="{8723BE8B-045F-654A-ACC9-BA9A88E9EA4A}"/>
    <dgm:cxn modelId="{8F60873F-FCF9-F84E-85B5-80D408022D43}" srcId="{7ED06FF8-CF2E-C241-9F47-0D200555ABB4}" destId="{A8E20FDC-AB9F-5540-9003-7C924E04911C}" srcOrd="1" destOrd="0" parTransId="{0BDA5D29-DFFD-104C-BA40-CF0FA1CDE2C2}" sibTransId="{89FE427D-5E41-C444-A9A2-7E75C4340A9A}"/>
    <dgm:cxn modelId="{C93C0ED7-A849-7D40-9C63-A18CF58A68F4}" type="presOf" srcId="{454E4371-B306-0445-8B17-9B42C48DB25A}" destId="{0E1C0005-CC10-674A-99A4-5F72548CC1A5}" srcOrd="0" destOrd="0" presId="urn:microsoft.com/office/officeart/2005/8/layout/vList3"/>
    <dgm:cxn modelId="{CB14DDCE-8EA9-0D4A-A98B-26F1822001E6}" type="presOf" srcId="{A8E20FDC-AB9F-5540-9003-7C924E04911C}" destId="{45509363-2B2F-8B41-B714-CE60825C4B6A}" srcOrd="0" destOrd="0" presId="urn:microsoft.com/office/officeart/2005/8/layout/vList3"/>
    <dgm:cxn modelId="{E8D50001-6432-054A-A7DA-D2FB5DE5572C}" type="presOf" srcId="{7ED06FF8-CF2E-C241-9F47-0D200555ABB4}" destId="{5F7C538D-DD65-344F-BE8E-7F66C21848D5}" srcOrd="0" destOrd="0" presId="urn:microsoft.com/office/officeart/2005/8/layout/vList3"/>
    <dgm:cxn modelId="{C586B3C9-0CA0-5A45-A6D6-6E846E5400F9}" type="presParOf" srcId="{5F7C538D-DD65-344F-BE8E-7F66C21848D5}" destId="{6B6A4829-96C8-6C4A-90A8-B2920A256273}" srcOrd="0" destOrd="0" presId="urn:microsoft.com/office/officeart/2005/8/layout/vList3"/>
    <dgm:cxn modelId="{6B5CF76B-E87E-3A42-94F7-A377F7AD24BF}" type="presParOf" srcId="{6B6A4829-96C8-6C4A-90A8-B2920A256273}" destId="{DDD77182-8612-A04F-8FA1-1EFCCB437414}" srcOrd="0" destOrd="0" presId="urn:microsoft.com/office/officeart/2005/8/layout/vList3"/>
    <dgm:cxn modelId="{85549252-F023-ED41-A573-4AA60D64C98B}" type="presParOf" srcId="{6B6A4829-96C8-6C4A-90A8-B2920A256273}" destId="{091DB984-D307-904B-8DF5-EEFC97E3F299}" srcOrd="1" destOrd="0" presId="urn:microsoft.com/office/officeart/2005/8/layout/vList3"/>
    <dgm:cxn modelId="{281DA094-A1B7-5B42-B343-971DE9E7E6BF}" type="presParOf" srcId="{5F7C538D-DD65-344F-BE8E-7F66C21848D5}" destId="{03838769-D1DA-DC4A-BAE2-1FC5BFCFCBAF}" srcOrd="1" destOrd="0" presId="urn:microsoft.com/office/officeart/2005/8/layout/vList3"/>
    <dgm:cxn modelId="{EE131DF4-14BE-2042-8D66-903EA44ACA20}" type="presParOf" srcId="{5F7C538D-DD65-344F-BE8E-7F66C21848D5}" destId="{AB223FE1-5B4E-0F45-A0DB-1019B9612A3D}" srcOrd="2" destOrd="0" presId="urn:microsoft.com/office/officeart/2005/8/layout/vList3"/>
    <dgm:cxn modelId="{C04B68EE-4B03-3C41-AAFB-58AC66C99BE3}" type="presParOf" srcId="{AB223FE1-5B4E-0F45-A0DB-1019B9612A3D}" destId="{3F90B4B9-ABA4-6C4C-8643-BCDB8BF7D636}" srcOrd="0" destOrd="0" presId="urn:microsoft.com/office/officeart/2005/8/layout/vList3"/>
    <dgm:cxn modelId="{B41A6954-60F6-9244-87A4-C498D825556B}" type="presParOf" srcId="{AB223FE1-5B4E-0F45-A0DB-1019B9612A3D}" destId="{45509363-2B2F-8B41-B714-CE60825C4B6A}" srcOrd="1" destOrd="0" presId="urn:microsoft.com/office/officeart/2005/8/layout/vList3"/>
    <dgm:cxn modelId="{B82952B1-06BB-134D-A2D2-7E838DF73E7A}" type="presParOf" srcId="{5F7C538D-DD65-344F-BE8E-7F66C21848D5}" destId="{006C9C48-9CAE-EB40-861E-BBF216AA6491}" srcOrd="3" destOrd="0" presId="urn:microsoft.com/office/officeart/2005/8/layout/vList3"/>
    <dgm:cxn modelId="{8E310CE8-5B47-1A48-BC7A-4F7602C91005}" type="presParOf" srcId="{5F7C538D-DD65-344F-BE8E-7F66C21848D5}" destId="{973290E5-0B8C-E648-A573-0D8A26B4B71A}" srcOrd="4" destOrd="0" presId="urn:microsoft.com/office/officeart/2005/8/layout/vList3"/>
    <dgm:cxn modelId="{58ED34D3-26FA-B540-983C-9235877B5CAC}" type="presParOf" srcId="{973290E5-0B8C-E648-A573-0D8A26B4B71A}" destId="{18D4CA68-39FF-8549-AC6C-CA89643AD15D}" srcOrd="0" destOrd="0" presId="urn:microsoft.com/office/officeart/2005/8/layout/vList3"/>
    <dgm:cxn modelId="{75A5BA61-6FDA-4C4C-A7F0-1DC2E6DB53C4}" type="presParOf" srcId="{973290E5-0B8C-E648-A573-0D8A26B4B71A}" destId="{0E1C0005-CC10-674A-99A4-5F72548CC1A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06FF8-CF2E-C241-9F47-0D200555ABB4}" type="doc">
      <dgm:prSet loTypeId="urn:microsoft.com/office/officeart/2005/8/layout/vList3" loCatId="" qsTypeId="urn:microsoft.com/office/officeart/2005/8/quickstyle/simple4" qsCatId="simple" csTypeId="urn:microsoft.com/office/officeart/2005/8/colors/accent0_3" csCatId="mainScheme" phldr="1"/>
      <dgm:spPr/>
    </dgm:pt>
    <dgm:pt modelId="{4589E5FE-3A57-184E-95E7-3DA3038D4523}">
      <dgm:prSet phldrT="[Text]"/>
      <dgm:spPr/>
      <dgm:t>
        <a:bodyPr/>
        <a:lstStyle/>
        <a:p>
          <a:r>
            <a:rPr lang="en-US" dirty="0" smtClean="0">
              <a:solidFill>
                <a:srgbClr val="000090"/>
              </a:solidFill>
            </a:rPr>
            <a:t>Mobility</a:t>
          </a:r>
          <a:endParaRPr lang="en-US" dirty="0">
            <a:solidFill>
              <a:srgbClr val="000090"/>
            </a:solidFill>
          </a:endParaRPr>
        </a:p>
      </dgm:t>
    </dgm:pt>
    <dgm:pt modelId="{63470330-F2B6-2748-9F9F-685F624CFEFC}" type="parTrans" cxnId="{84425F2F-BA98-994E-A49F-AC764CD98009}">
      <dgm:prSet/>
      <dgm:spPr/>
      <dgm:t>
        <a:bodyPr/>
        <a:lstStyle/>
        <a:p>
          <a:endParaRPr lang="en-US"/>
        </a:p>
      </dgm:t>
    </dgm:pt>
    <dgm:pt modelId="{4FFB2118-D1B9-0645-A9A8-FD651649E89A}" type="sibTrans" cxnId="{84425F2F-BA98-994E-A49F-AC764CD98009}">
      <dgm:prSet/>
      <dgm:spPr/>
      <dgm:t>
        <a:bodyPr/>
        <a:lstStyle/>
        <a:p>
          <a:endParaRPr lang="en-US"/>
        </a:p>
      </dgm:t>
    </dgm:pt>
    <dgm:pt modelId="{A8E20FDC-AB9F-5540-9003-7C924E04911C}">
      <dgm:prSet phldrT="[Text]"/>
      <dgm:spPr/>
      <dgm:t>
        <a:bodyPr/>
        <a:lstStyle/>
        <a:p>
          <a:r>
            <a:rPr lang="en-US" dirty="0" smtClean="0">
              <a:solidFill>
                <a:srgbClr val="000090"/>
              </a:solidFill>
            </a:rPr>
            <a:t>Eliminate alert fatigue</a:t>
          </a:r>
          <a:endParaRPr lang="en-US" dirty="0">
            <a:solidFill>
              <a:srgbClr val="000090"/>
            </a:solidFill>
          </a:endParaRPr>
        </a:p>
      </dgm:t>
    </dgm:pt>
    <dgm:pt modelId="{0BDA5D29-DFFD-104C-BA40-CF0FA1CDE2C2}" type="parTrans" cxnId="{8F60873F-FCF9-F84E-85B5-80D408022D43}">
      <dgm:prSet/>
      <dgm:spPr/>
      <dgm:t>
        <a:bodyPr/>
        <a:lstStyle/>
        <a:p>
          <a:endParaRPr lang="en-US"/>
        </a:p>
      </dgm:t>
    </dgm:pt>
    <dgm:pt modelId="{89FE427D-5E41-C444-A9A2-7E75C4340A9A}" type="sibTrans" cxnId="{8F60873F-FCF9-F84E-85B5-80D408022D43}">
      <dgm:prSet/>
      <dgm:spPr/>
      <dgm:t>
        <a:bodyPr/>
        <a:lstStyle/>
        <a:p>
          <a:endParaRPr lang="en-US"/>
        </a:p>
      </dgm:t>
    </dgm:pt>
    <dgm:pt modelId="{454E4371-B306-0445-8B17-9B42C48DB25A}">
      <dgm:prSet phldrT="[Text]"/>
      <dgm:spPr/>
      <dgm:t>
        <a:bodyPr/>
        <a:lstStyle/>
        <a:p>
          <a:r>
            <a:rPr lang="en-US" dirty="0" smtClean="0">
              <a:solidFill>
                <a:srgbClr val="000090"/>
              </a:solidFill>
            </a:rPr>
            <a:t>Delivery channel diversity</a:t>
          </a:r>
        </a:p>
      </dgm:t>
    </dgm:pt>
    <dgm:pt modelId="{B903E2A0-F96C-3745-A7D6-9A55FAB138FC}" type="parTrans" cxnId="{37D9F725-BA74-AB47-8765-8A57D0E4A019}">
      <dgm:prSet/>
      <dgm:spPr/>
      <dgm:t>
        <a:bodyPr/>
        <a:lstStyle/>
        <a:p>
          <a:endParaRPr lang="en-US"/>
        </a:p>
      </dgm:t>
    </dgm:pt>
    <dgm:pt modelId="{8723BE8B-045F-654A-ACC9-BA9A88E9EA4A}" type="sibTrans" cxnId="{37D9F725-BA74-AB47-8765-8A57D0E4A019}">
      <dgm:prSet/>
      <dgm:spPr/>
      <dgm:t>
        <a:bodyPr/>
        <a:lstStyle/>
        <a:p>
          <a:endParaRPr lang="en-US"/>
        </a:p>
      </dgm:t>
    </dgm:pt>
    <dgm:pt modelId="{E5C292EE-0135-7D4C-8658-A19714369545}">
      <dgm:prSet/>
      <dgm:spPr/>
      <dgm:t>
        <a:bodyPr/>
        <a:lstStyle/>
        <a:p>
          <a:r>
            <a:rPr lang="en-US" dirty="0" smtClean="0">
              <a:solidFill>
                <a:srgbClr val="000090"/>
              </a:solidFill>
            </a:rPr>
            <a:t>Accurate IT consoles</a:t>
          </a:r>
          <a:endParaRPr lang="en-US" dirty="0">
            <a:solidFill>
              <a:srgbClr val="000090"/>
            </a:solidFill>
          </a:endParaRPr>
        </a:p>
      </dgm:t>
    </dgm:pt>
    <dgm:pt modelId="{22045701-2F22-9542-9DDC-9ED8222DB4E1}" type="parTrans" cxnId="{109F5A66-608F-2141-A49F-A5274EDC708F}">
      <dgm:prSet/>
      <dgm:spPr/>
      <dgm:t>
        <a:bodyPr/>
        <a:lstStyle/>
        <a:p>
          <a:endParaRPr lang="en-US"/>
        </a:p>
      </dgm:t>
    </dgm:pt>
    <dgm:pt modelId="{58C47BA2-AC5B-7D41-B545-6BBA3EEE1112}" type="sibTrans" cxnId="{109F5A66-608F-2141-A49F-A5274EDC708F}">
      <dgm:prSet/>
      <dgm:spPr/>
      <dgm:t>
        <a:bodyPr/>
        <a:lstStyle/>
        <a:p>
          <a:endParaRPr lang="en-US"/>
        </a:p>
      </dgm:t>
    </dgm:pt>
    <dgm:pt modelId="{5F7C538D-DD65-344F-BE8E-7F66C21848D5}" type="pres">
      <dgm:prSet presAssocID="{7ED06FF8-CF2E-C241-9F47-0D200555ABB4}" presName="linearFlow" presStyleCnt="0">
        <dgm:presLayoutVars>
          <dgm:dir/>
          <dgm:resizeHandles val="exact"/>
        </dgm:presLayoutVars>
      </dgm:prSet>
      <dgm:spPr/>
    </dgm:pt>
    <dgm:pt modelId="{6B6A4829-96C8-6C4A-90A8-B2920A256273}" type="pres">
      <dgm:prSet presAssocID="{4589E5FE-3A57-184E-95E7-3DA3038D4523}" presName="composite" presStyleCnt="0"/>
      <dgm:spPr/>
    </dgm:pt>
    <dgm:pt modelId="{DDD77182-8612-A04F-8FA1-1EFCCB437414}" type="pres">
      <dgm:prSet presAssocID="{4589E5FE-3A57-184E-95E7-3DA3038D4523}" presName="imgShp" presStyleLbl="fgImgPlace1" presStyleIdx="0" presStyleCnt="4"/>
      <dgm:spPr/>
    </dgm:pt>
    <dgm:pt modelId="{091DB984-D307-904B-8DF5-EEFC97E3F299}" type="pres">
      <dgm:prSet presAssocID="{4589E5FE-3A57-184E-95E7-3DA3038D4523}" presName="txShp" presStyleLbl="node1" presStyleIdx="0" presStyleCnt="4">
        <dgm:presLayoutVars>
          <dgm:bulletEnabled val="1"/>
        </dgm:presLayoutVars>
      </dgm:prSet>
      <dgm:spPr/>
      <dgm:t>
        <a:bodyPr/>
        <a:lstStyle/>
        <a:p>
          <a:endParaRPr lang="en-US"/>
        </a:p>
      </dgm:t>
    </dgm:pt>
    <dgm:pt modelId="{03838769-D1DA-DC4A-BAE2-1FC5BFCFCBAF}" type="pres">
      <dgm:prSet presAssocID="{4FFB2118-D1B9-0645-A9A8-FD651649E89A}" presName="spacing" presStyleCnt="0"/>
      <dgm:spPr/>
    </dgm:pt>
    <dgm:pt modelId="{AB223FE1-5B4E-0F45-A0DB-1019B9612A3D}" type="pres">
      <dgm:prSet presAssocID="{A8E20FDC-AB9F-5540-9003-7C924E04911C}" presName="composite" presStyleCnt="0"/>
      <dgm:spPr/>
    </dgm:pt>
    <dgm:pt modelId="{3F90B4B9-ABA4-6C4C-8643-BCDB8BF7D636}" type="pres">
      <dgm:prSet presAssocID="{A8E20FDC-AB9F-5540-9003-7C924E04911C}" presName="imgShp" presStyleLbl="fgImgPlace1" presStyleIdx="1" presStyleCnt="4"/>
      <dgm:spPr/>
    </dgm:pt>
    <dgm:pt modelId="{45509363-2B2F-8B41-B714-CE60825C4B6A}" type="pres">
      <dgm:prSet presAssocID="{A8E20FDC-AB9F-5540-9003-7C924E04911C}" presName="txShp" presStyleLbl="node1" presStyleIdx="1" presStyleCnt="4">
        <dgm:presLayoutVars>
          <dgm:bulletEnabled val="1"/>
        </dgm:presLayoutVars>
      </dgm:prSet>
      <dgm:spPr/>
      <dgm:t>
        <a:bodyPr/>
        <a:lstStyle/>
        <a:p>
          <a:endParaRPr lang="en-US"/>
        </a:p>
      </dgm:t>
    </dgm:pt>
    <dgm:pt modelId="{006C9C48-9CAE-EB40-861E-BBF216AA6491}" type="pres">
      <dgm:prSet presAssocID="{89FE427D-5E41-C444-A9A2-7E75C4340A9A}" presName="spacing" presStyleCnt="0"/>
      <dgm:spPr/>
    </dgm:pt>
    <dgm:pt modelId="{973290E5-0B8C-E648-A573-0D8A26B4B71A}" type="pres">
      <dgm:prSet presAssocID="{454E4371-B306-0445-8B17-9B42C48DB25A}" presName="composite" presStyleCnt="0"/>
      <dgm:spPr/>
    </dgm:pt>
    <dgm:pt modelId="{18D4CA68-39FF-8549-AC6C-CA89643AD15D}" type="pres">
      <dgm:prSet presAssocID="{454E4371-B306-0445-8B17-9B42C48DB25A}" presName="imgShp" presStyleLbl="fgImgPlace1" presStyleIdx="2" presStyleCnt="4"/>
      <dgm:spPr/>
    </dgm:pt>
    <dgm:pt modelId="{0E1C0005-CC10-674A-99A4-5F72548CC1A5}" type="pres">
      <dgm:prSet presAssocID="{454E4371-B306-0445-8B17-9B42C48DB25A}" presName="txShp" presStyleLbl="node1" presStyleIdx="2" presStyleCnt="4">
        <dgm:presLayoutVars>
          <dgm:bulletEnabled val="1"/>
        </dgm:presLayoutVars>
      </dgm:prSet>
      <dgm:spPr/>
      <dgm:t>
        <a:bodyPr/>
        <a:lstStyle/>
        <a:p>
          <a:endParaRPr lang="en-US"/>
        </a:p>
      </dgm:t>
    </dgm:pt>
    <dgm:pt modelId="{D97FB661-DE5F-BA4B-9F2F-8C5BBB1189CF}" type="pres">
      <dgm:prSet presAssocID="{8723BE8B-045F-654A-ACC9-BA9A88E9EA4A}" presName="spacing" presStyleCnt="0"/>
      <dgm:spPr/>
    </dgm:pt>
    <dgm:pt modelId="{5CC459A7-CA48-3A44-B7BC-5011D0851553}" type="pres">
      <dgm:prSet presAssocID="{E5C292EE-0135-7D4C-8658-A19714369545}" presName="composite" presStyleCnt="0"/>
      <dgm:spPr/>
    </dgm:pt>
    <dgm:pt modelId="{A5B33973-AE21-FF4B-BC41-DD07EA3E628D}" type="pres">
      <dgm:prSet presAssocID="{E5C292EE-0135-7D4C-8658-A19714369545}" presName="imgShp" presStyleLbl="fgImgPlace1" presStyleIdx="3" presStyleCnt="4"/>
      <dgm:spPr/>
    </dgm:pt>
    <dgm:pt modelId="{3DAE9049-9082-1040-BF8C-C78684CB51FD}" type="pres">
      <dgm:prSet presAssocID="{E5C292EE-0135-7D4C-8658-A19714369545}" presName="txShp" presStyleLbl="node1" presStyleIdx="3" presStyleCnt="4">
        <dgm:presLayoutVars>
          <dgm:bulletEnabled val="1"/>
        </dgm:presLayoutVars>
      </dgm:prSet>
      <dgm:spPr/>
      <dgm:t>
        <a:bodyPr/>
        <a:lstStyle/>
        <a:p>
          <a:endParaRPr lang="en-US"/>
        </a:p>
      </dgm:t>
    </dgm:pt>
  </dgm:ptLst>
  <dgm:cxnLst>
    <dgm:cxn modelId="{109F5A66-608F-2141-A49F-A5274EDC708F}" srcId="{7ED06FF8-CF2E-C241-9F47-0D200555ABB4}" destId="{E5C292EE-0135-7D4C-8658-A19714369545}" srcOrd="3" destOrd="0" parTransId="{22045701-2F22-9542-9DDC-9ED8222DB4E1}" sibTransId="{58C47BA2-AC5B-7D41-B545-6BBA3EEE1112}"/>
    <dgm:cxn modelId="{89D09C6E-7082-5043-B691-0EE6D9EDF10D}" type="presOf" srcId="{4589E5FE-3A57-184E-95E7-3DA3038D4523}" destId="{091DB984-D307-904B-8DF5-EEFC97E3F299}" srcOrd="0" destOrd="0" presId="urn:microsoft.com/office/officeart/2005/8/layout/vList3"/>
    <dgm:cxn modelId="{00904CBA-C1EB-5949-AB61-349ABA153CD3}" type="presOf" srcId="{454E4371-B306-0445-8B17-9B42C48DB25A}" destId="{0E1C0005-CC10-674A-99A4-5F72548CC1A5}" srcOrd="0" destOrd="0" presId="urn:microsoft.com/office/officeart/2005/8/layout/vList3"/>
    <dgm:cxn modelId="{84425F2F-BA98-994E-A49F-AC764CD98009}" srcId="{7ED06FF8-CF2E-C241-9F47-0D200555ABB4}" destId="{4589E5FE-3A57-184E-95E7-3DA3038D4523}" srcOrd="0" destOrd="0" parTransId="{63470330-F2B6-2748-9F9F-685F624CFEFC}" sibTransId="{4FFB2118-D1B9-0645-A9A8-FD651649E89A}"/>
    <dgm:cxn modelId="{B4390AD5-C3D0-7248-9AC0-4A16E897781A}" type="presOf" srcId="{E5C292EE-0135-7D4C-8658-A19714369545}" destId="{3DAE9049-9082-1040-BF8C-C78684CB51FD}" srcOrd="0" destOrd="0" presId="urn:microsoft.com/office/officeart/2005/8/layout/vList3"/>
    <dgm:cxn modelId="{37D9F725-BA74-AB47-8765-8A57D0E4A019}" srcId="{7ED06FF8-CF2E-C241-9F47-0D200555ABB4}" destId="{454E4371-B306-0445-8B17-9B42C48DB25A}" srcOrd="2" destOrd="0" parTransId="{B903E2A0-F96C-3745-A7D6-9A55FAB138FC}" sibTransId="{8723BE8B-045F-654A-ACC9-BA9A88E9EA4A}"/>
    <dgm:cxn modelId="{979ACF50-3042-B642-B697-7A1D4EE4C04F}" type="presOf" srcId="{A8E20FDC-AB9F-5540-9003-7C924E04911C}" destId="{45509363-2B2F-8B41-B714-CE60825C4B6A}" srcOrd="0" destOrd="0" presId="urn:microsoft.com/office/officeart/2005/8/layout/vList3"/>
    <dgm:cxn modelId="{8F60873F-FCF9-F84E-85B5-80D408022D43}" srcId="{7ED06FF8-CF2E-C241-9F47-0D200555ABB4}" destId="{A8E20FDC-AB9F-5540-9003-7C924E04911C}" srcOrd="1" destOrd="0" parTransId="{0BDA5D29-DFFD-104C-BA40-CF0FA1CDE2C2}" sibTransId="{89FE427D-5E41-C444-A9A2-7E75C4340A9A}"/>
    <dgm:cxn modelId="{AE58BA4C-0620-8D42-9547-36032E2435DF}" type="presOf" srcId="{7ED06FF8-CF2E-C241-9F47-0D200555ABB4}" destId="{5F7C538D-DD65-344F-BE8E-7F66C21848D5}" srcOrd="0" destOrd="0" presId="urn:microsoft.com/office/officeart/2005/8/layout/vList3"/>
    <dgm:cxn modelId="{18622D41-6BE8-464E-8F09-B751F2000E76}" type="presParOf" srcId="{5F7C538D-DD65-344F-BE8E-7F66C21848D5}" destId="{6B6A4829-96C8-6C4A-90A8-B2920A256273}" srcOrd="0" destOrd="0" presId="urn:microsoft.com/office/officeart/2005/8/layout/vList3"/>
    <dgm:cxn modelId="{7E0F86C5-95CB-D64A-A89C-E22FAB3E8461}" type="presParOf" srcId="{6B6A4829-96C8-6C4A-90A8-B2920A256273}" destId="{DDD77182-8612-A04F-8FA1-1EFCCB437414}" srcOrd="0" destOrd="0" presId="urn:microsoft.com/office/officeart/2005/8/layout/vList3"/>
    <dgm:cxn modelId="{A0C9DBEE-A0C2-8541-B970-15834BE83692}" type="presParOf" srcId="{6B6A4829-96C8-6C4A-90A8-B2920A256273}" destId="{091DB984-D307-904B-8DF5-EEFC97E3F299}" srcOrd="1" destOrd="0" presId="urn:microsoft.com/office/officeart/2005/8/layout/vList3"/>
    <dgm:cxn modelId="{0AB02413-D6C7-4A42-846E-FF7C04116179}" type="presParOf" srcId="{5F7C538D-DD65-344F-BE8E-7F66C21848D5}" destId="{03838769-D1DA-DC4A-BAE2-1FC5BFCFCBAF}" srcOrd="1" destOrd="0" presId="urn:microsoft.com/office/officeart/2005/8/layout/vList3"/>
    <dgm:cxn modelId="{2EE84423-B835-7044-9FFE-B9021D904854}" type="presParOf" srcId="{5F7C538D-DD65-344F-BE8E-7F66C21848D5}" destId="{AB223FE1-5B4E-0F45-A0DB-1019B9612A3D}" srcOrd="2" destOrd="0" presId="urn:microsoft.com/office/officeart/2005/8/layout/vList3"/>
    <dgm:cxn modelId="{B9159CBF-EF31-AB4B-9F84-DA6D23CE26AB}" type="presParOf" srcId="{AB223FE1-5B4E-0F45-A0DB-1019B9612A3D}" destId="{3F90B4B9-ABA4-6C4C-8643-BCDB8BF7D636}" srcOrd="0" destOrd="0" presId="urn:microsoft.com/office/officeart/2005/8/layout/vList3"/>
    <dgm:cxn modelId="{E7963B72-0047-9541-9FBA-50448AF4AD75}" type="presParOf" srcId="{AB223FE1-5B4E-0F45-A0DB-1019B9612A3D}" destId="{45509363-2B2F-8B41-B714-CE60825C4B6A}" srcOrd="1" destOrd="0" presId="urn:microsoft.com/office/officeart/2005/8/layout/vList3"/>
    <dgm:cxn modelId="{291A2BD4-3C2D-544E-B734-6B09F0325BA8}" type="presParOf" srcId="{5F7C538D-DD65-344F-BE8E-7F66C21848D5}" destId="{006C9C48-9CAE-EB40-861E-BBF216AA6491}" srcOrd="3" destOrd="0" presId="urn:microsoft.com/office/officeart/2005/8/layout/vList3"/>
    <dgm:cxn modelId="{0DC17FB3-E84C-4A4B-846C-FEA4A275385D}" type="presParOf" srcId="{5F7C538D-DD65-344F-BE8E-7F66C21848D5}" destId="{973290E5-0B8C-E648-A573-0D8A26B4B71A}" srcOrd="4" destOrd="0" presId="urn:microsoft.com/office/officeart/2005/8/layout/vList3"/>
    <dgm:cxn modelId="{781EFAA0-4678-B64F-A410-947320AD2A18}" type="presParOf" srcId="{973290E5-0B8C-E648-A573-0D8A26B4B71A}" destId="{18D4CA68-39FF-8549-AC6C-CA89643AD15D}" srcOrd="0" destOrd="0" presId="urn:microsoft.com/office/officeart/2005/8/layout/vList3"/>
    <dgm:cxn modelId="{27DAF3B0-2516-6244-9E69-0FD926CBBA6F}" type="presParOf" srcId="{973290E5-0B8C-E648-A573-0D8A26B4B71A}" destId="{0E1C0005-CC10-674A-99A4-5F72548CC1A5}" srcOrd="1" destOrd="0" presId="urn:microsoft.com/office/officeart/2005/8/layout/vList3"/>
    <dgm:cxn modelId="{FB752F0A-4538-FA4A-A680-321986D99EDD}" type="presParOf" srcId="{5F7C538D-DD65-344F-BE8E-7F66C21848D5}" destId="{D97FB661-DE5F-BA4B-9F2F-8C5BBB1189CF}" srcOrd="5" destOrd="0" presId="urn:microsoft.com/office/officeart/2005/8/layout/vList3"/>
    <dgm:cxn modelId="{8DF76CE0-54CE-C746-920A-6C0D37BCF58C}" type="presParOf" srcId="{5F7C538D-DD65-344F-BE8E-7F66C21848D5}" destId="{5CC459A7-CA48-3A44-B7BC-5011D0851553}" srcOrd="6" destOrd="0" presId="urn:microsoft.com/office/officeart/2005/8/layout/vList3"/>
    <dgm:cxn modelId="{8D798178-B05F-D241-AB30-D29E2CEDEA4E}" type="presParOf" srcId="{5CC459A7-CA48-3A44-B7BC-5011D0851553}" destId="{A5B33973-AE21-FF4B-BC41-DD07EA3E628D}" srcOrd="0" destOrd="0" presId="urn:microsoft.com/office/officeart/2005/8/layout/vList3"/>
    <dgm:cxn modelId="{D9232BCF-31BC-684D-8E3D-0C62DDA9815E}" type="presParOf" srcId="{5CC459A7-CA48-3A44-B7BC-5011D0851553}" destId="{3DAE9049-9082-1040-BF8C-C78684CB51F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D06FF8-CF2E-C241-9F47-0D200555ABB4}" type="doc">
      <dgm:prSet loTypeId="urn:microsoft.com/office/officeart/2005/8/layout/vList3" loCatId="" qsTypeId="urn:microsoft.com/office/officeart/2005/8/quickstyle/simple4" qsCatId="simple" csTypeId="urn:microsoft.com/office/officeart/2005/8/colors/accent6_2" csCatId="accent6" phldr="1"/>
      <dgm:spPr/>
    </dgm:pt>
    <dgm:pt modelId="{4589E5FE-3A57-184E-95E7-3DA3038D4523}">
      <dgm:prSet phldrT="[Text]"/>
      <dgm:spPr/>
      <dgm:t>
        <a:bodyPr/>
        <a:lstStyle/>
        <a:p>
          <a:r>
            <a:rPr lang="en-US" dirty="0" smtClean="0"/>
            <a:t>Eliminate people </a:t>
          </a:r>
          <a:r>
            <a:rPr lang="en-US" dirty="0" err="1" smtClean="0"/>
            <a:t>runbooks</a:t>
          </a:r>
          <a:endParaRPr lang="en-US" dirty="0"/>
        </a:p>
      </dgm:t>
    </dgm:pt>
    <dgm:pt modelId="{63470330-F2B6-2748-9F9F-685F624CFEFC}" type="parTrans" cxnId="{84425F2F-BA98-994E-A49F-AC764CD98009}">
      <dgm:prSet/>
      <dgm:spPr/>
      <dgm:t>
        <a:bodyPr/>
        <a:lstStyle/>
        <a:p>
          <a:endParaRPr lang="en-US"/>
        </a:p>
      </dgm:t>
    </dgm:pt>
    <dgm:pt modelId="{4FFB2118-D1B9-0645-A9A8-FD651649E89A}" type="sibTrans" cxnId="{84425F2F-BA98-994E-A49F-AC764CD98009}">
      <dgm:prSet/>
      <dgm:spPr/>
      <dgm:t>
        <a:bodyPr/>
        <a:lstStyle/>
        <a:p>
          <a:endParaRPr lang="en-US"/>
        </a:p>
      </dgm:t>
    </dgm:pt>
    <dgm:pt modelId="{A8E20FDC-AB9F-5540-9003-7C924E04911C}">
      <dgm:prSet phldrT="[Text]"/>
      <dgm:spPr/>
      <dgm:t>
        <a:bodyPr/>
        <a:lstStyle/>
        <a:p>
          <a:r>
            <a:rPr lang="en-US" dirty="0" smtClean="0"/>
            <a:t>On-call schedules</a:t>
          </a:r>
          <a:endParaRPr lang="en-US" dirty="0"/>
        </a:p>
      </dgm:t>
    </dgm:pt>
    <dgm:pt modelId="{0BDA5D29-DFFD-104C-BA40-CF0FA1CDE2C2}" type="parTrans" cxnId="{8F60873F-FCF9-F84E-85B5-80D408022D43}">
      <dgm:prSet/>
      <dgm:spPr/>
      <dgm:t>
        <a:bodyPr/>
        <a:lstStyle/>
        <a:p>
          <a:endParaRPr lang="en-US"/>
        </a:p>
      </dgm:t>
    </dgm:pt>
    <dgm:pt modelId="{89FE427D-5E41-C444-A9A2-7E75C4340A9A}" type="sibTrans" cxnId="{8F60873F-FCF9-F84E-85B5-80D408022D43}">
      <dgm:prSet/>
      <dgm:spPr/>
      <dgm:t>
        <a:bodyPr/>
        <a:lstStyle/>
        <a:p>
          <a:endParaRPr lang="en-US"/>
        </a:p>
      </dgm:t>
    </dgm:pt>
    <dgm:pt modelId="{454E4371-B306-0445-8B17-9B42C48DB25A}">
      <dgm:prSet phldrT="[Text]"/>
      <dgm:spPr/>
      <dgm:t>
        <a:bodyPr/>
        <a:lstStyle/>
        <a:p>
          <a:r>
            <a:rPr lang="en-US" dirty="0" smtClean="0"/>
            <a:t>Escalations</a:t>
          </a:r>
        </a:p>
      </dgm:t>
    </dgm:pt>
    <dgm:pt modelId="{B903E2A0-F96C-3745-A7D6-9A55FAB138FC}" type="parTrans" cxnId="{37D9F725-BA74-AB47-8765-8A57D0E4A019}">
      <dgm:prSet/>
      <dgm:spPr/>
      <dgm:t>
        <a:bodyPr/>
        <a:lstStyle/>
        <a:p>
          <a:endParaRPr lang="en-US"/>
        </a:p>
      </dgm:t>
    </dgm:pt>
    <dgm:pt modelId="{8723BE8B-045F-654A-ACC9-BA9A88E9EA4A}" type="sibTrans" cxnId="{37D9F725-BA74-AB47-8765-8A57D0E4A019}">
      <dgm:prSet/>
      <dgm:spPr/>
      <dgm:t>
        <a:bodyPr/>
        <a:lstStyle/>
        <a:p>
          <a:endParaRPr lang="en-US"/>
        </a:p>
      </dgm:t>
    </dgm:pt>
    <dgm:pt modelId="{10F2DA54-3128-CD49-AF6B-C753A01E3FF7}">
      <dgm:prSet phldrT="[Text]"/>
      <dgm:spPr/>
      <dgm:t>
        <a:bodyPr/>
        <a:lstStyle/>
        <a:p>
          <a:r>
            <a:rPr lang="en-US" dirty="0" smtClean="0"/>
            <a:t>Dynamic groups</a:t>
          </a:r>
        </a:p>
      </dgm:t>
    </dgm:pt>
    <dgm:pt modelId="{1ECD9A63-2432-8242-A0D9-150CC4C3C5B0}" type="parTrans" cxnId="{8B4EB9AD-EDD4-C844-AFC5-E2790B3BAB77}">
      <dgm:prSet/>
      <dgm:spPr/>
      <dgm:t>
        <a:bodyPr/>
        <a:lstStyle/>
        <a:p>
          <a:endParaRPr lang="en-US"/>
        </a:p>
      </dgm:t>
    </dgm:pt>
    <dgm:pt modelId="{FD25E9EF-1D82-C646-94C0-D9A27C34A933}" type="sibTrans" cxnId="{8B4EB9AD-EDD4-C844-AFC5-E2790B3BAB77}">
      <dgm:prSet/>
      <dgm:spPr/>
      <dgm:t>
        <a:bodyPr/>
        <a:lstStyle/>
        <a:p>
          <a:endParaRPr lang="en-US"/>
        </a:p>
      </dgm:t>
    </dgm:pt>
    <dgm:pt modelId="{20C6562A-CC5C-8040-91D4-A67EAF81CAA2}">
      <dgm:prSet phldrT="[Text]"/>
      <dgm:spPr/>
      <dgm:t>
        <a:bodyPr/>
        <a:lstStyle/>
        <a:p>
          <a:r>
            <a:rPr lang="en-US" dirty="0" err="1" smtClean="0"/>
            <a:t>Geotagged</a:t>
          </a:r>
          <a:r>
            <a:rPr lang="en-US" dirty="0" smtClean="0"/>
            <a:t> groups</a:t>
          </a:r>
        </a:p>
      </dgm:t>
    </dgm:pt>
    <dgm:pt modelId="{1F02A881-75D1-0E47-91E6-C24C79ABE9BA}" type="parTrans" cxnId="{119D733C-F8E3-484C-8CBD-09EF1708089F}">
      <dgm:prSet/>
      <dgm:spPr/>
      <dgm:t>
        <a:bodyPr/>
        <a:lstStyle/>
        <a:p>
          <a:endParaRPr lang="en-US"/>
        </a:p>
      </dgm:t>
    </dgm:pt>
    <dgm:pt modelId="{85ED5F8A-6C89-0348-8B2C-890352BD24E4}" type="sibTrans" cxnId="{119D733C-F8E3-484C-8CBD-09EF1708089F}">
      <dgm:prSet/>
      <dgm:spPr/>
      <dgm:t>
        <a:bodyPr/>
        <a:lstStyle/>
        <a:p>
          <a:endParaRPr lang="en-US"/>
        </a:p>
      </dgm:t>
    </dgm:pt>
    <dgm:pt modelId="{5F7C538D-DD65-344F-BE8E-7F66C21848D5}" type="pres">
      <dgm:prSet presAssocID="{7ED06FF8-CF2E-C241-9F47-0D200555ABB4}" presName="linearFlow" presStyleCnt="0">
        <dgm:presLayoutVars>
          <dgm:dir/>
          <dgm:resizeHandles val="exact"/>
        </dgm:presLayoutVars>
      </dgm:prSet>
      <dgm:spPr/>
    </dgm:pt>
    <dgm:pt modelId="{6B6A4829-96C8-6C4A-90A8-B2920A256273}" type="pres">
      <dgm:prSet presAssocID="{4589E5FE-3A57-184E-95E7-3DA3038D4523}" presName="composite" presStyleCnt="0"/>
      <dgm:spPr/>
    </dgm:pt>
    <dgm:pt modelId="{DDD77182-8612-A04F-8FA1-1EFCCB437414}" type="pres">
      <dgm:prSet presAssocID="{4589E5FE-3A57-184E-95E7-3DA3038D4523}" presName="imgShp" presStyleLbl="fgImgPlace1" presStyleIdx="0" presStyleCnt="5"/>
      <dgm:spPr/>
    </dgm:pt>
    <dgm:pt modelId="{091DB984-D307-904B-8DF5-EEFC97E3F299}" type="pres">
      <dgm:prSet presAssocID="{4589E5FE-3A57-184E-95E7-3DA3038D4523}" presName="txShp" presStyleLbl="node1" presStyleIdx="0" presStyleCnt="5">
        <dgm:presLayoutVars>
          <dgm:bulletEnabled val="1"/>
        </dgm:presLayoutVars>
      </dgm:prSet>
      <dgm:spPr/>
      <dgm:t>
        <a:bodyPr/>
        <a:lstStyle/>
        <a:p>
          <a:endParaRPr lang="en-US"/>
        </a:p>
      </dgm:t>
    </dgm:pt>
    <dgm:pt modelId="{03838769-D1DA-DC4A-BAE2-1FC5BFCFCBAF}" type="pres">
      <dgm:prSet presAssocID="{4FFB2118-D1B9-0645-A9A8-FD651649E89A}" presName="spacing" presStyleCnt="0"/>
      <dgm:spPr/>
    </dgm:pt>
    <dgm:pt modelId="{AB223FE1-5B4E-0F45-A0DB-1019B9612A3D}" type="pres">
      <dgm:prSet presAssocID="{A8E20FDC-AB9F-5540-9003-7C924E04911C}" presName="composite" presStyleCnt="0"/>
      <dgm:spPr/>
    </dgm:pt>
    <dgm:pt modelId="{3F90B4B9-ABA4-6C4C-8643-BCDB8BF7D636}" type="pres">
      <dgm:prSet presAssocID="{A8E20FDC-AB9F-5540-9003-7C924E04911C}" presName="imgShp" presStyleLbl="fgImgPlace1" presStyleIdx="1" presStyleCnt="5"/>
      <dgm:spPr/>
    </dgm:pt>
    <dgm:pt modelId="{45509363-2B2F-8B41-B714-CE60825C4B6A}" type="pres">
      <dgm:prSet presAssocID="{A8E20FDC-AB9F-5540-9003-7C924E04911C}" presName="txShp" presStyleLbl="node1" presStyleIdx="1" presStyleCnt="5">
        <dgm:presLayoutVars>
          <dgm:bulletEnabled val="1"/>
        </dgm:presLayoutVars>
      </dgm:prSet>
      <dgm:spPr/>
      <dgm:t>
        <a:bodyPr/>
        <a:lstStyle/>
        <a:p>
          <a:endParaRPr lang="en-US"/>
        </a:p>
      </dgm:t>
    </dgm:pt>
    <dgm:pt modelId="{006C9C48-9CAE-EB40-861E-BBF216AA6491}" type="pres">
      <dgm:prSet presAssocID="{89FE427D-5E41-C444-A9A2-7E75C4340A9A}" presName="spacing" presStyleCnt="0"/>
      <dgm:spPr/>
    </dgm:pt>
    <dgm:pt modelId="{973290E5-0B8C-E648-A573-0D8A26B4B71A}" type="pres">
      <dgm:prSet presAssocID="{454E4371-B306-0445-8B17-9B42C48DB25A}" presName="composite" presStyleCnt="0"/>
      <dgm:spPr/>
    </dgm:pt>
    <dgm:pt modelId="{18D4CA68-39FF-8549-AC6C-CA89643AD15D}" type="pres">
      <dgm:prSet presAssocID="{454E4371-B306-0445-8B17-9B42C48DB25A}" presName="imgShp" presStyleLbl="fgImgPlace1" presStyleIdx="2" presStyleCnt="5"/>
      <dgm:spPr/>
    </dgm:pt>
    <dgm:pt modelId="{0E1C0005-CC10-674A-99A4-5F72548CC1A5}" type="pres">
      <dgm:prSet presAssocID="{454E4371-B306-0445-8B17-9B42C48DB25A}" presName="txShp" presStyleLbl="node1" presStyleIdx="2" presStyleCnt="5">
        <dgm:presLayoutVars>
          <dgm:bulletEnabled val="1"/>
        </dgm:presLayoutVars>
      </dgm:prSet>
      <dgm:spPr/>
      <dgm:t>
        <a:bodyPr/>
        <a:lstStyle/>
        <a:p>
          <a:endParaRPr lang="en-US"/>
        </a:p>
      </dgm:t>
    </dgm:pt>
    <dgm:pt modelId="{D97FB661-DE5F-BA4B-9F2F-8C5BBB1189CF}" type="pres">
      <dgm:prSet presAssocID="{8723BE8B-045F-654A-ACC9-BA9A88E9EA4A}" presName="spacing" presStyleCnt="0"/>
      <dgm:spPr/>
    </dgm:pt>
    <dgm:pt modelId="{DB4ACBEF-2A57-4B4F-9236-B61487EDFEED}" type="pres">
      <dgm:prSet presAssocID="{10F2DA54-3128-CD49-AF6B-C753A01E3FF7}" presName="composite" presStyleCnt="0"/>
      <dgm:spPr/>
    </dgm:pt>
    <dgm:pt modelId="{7592EFFE-312E-8A46-99CC-EB994363DD51}" type="pres">
      <dgm:prSet presAssocID="{10F2DA54-3128-CD49-AF6B-C753A01E3FF7}" presName="imgShp" presStyleLbl="fgImgPlace1" presStyleIdx="3" presStyleCnt="5"/>
      <dgm:spPr/>
    </dgm:pt>
    <dgm:pt modelId="{374EED7A-6729-C044-B749-91B38F2E122D}" type="pres">
      <dgm:prSet presAssocID="{10F2DA54-3128-CD49-AF6B-C753A01E3FF7}" presName="txShp" presStyleLbl="node1" presStyleIdx="3" presStyleCnt="5">
        <dgm:presLayoutVars>
          <dgm:bulletEnabled val="1"/>
        </dgm:presLayoutVars>
      </dgm:prSet>
      <dgm:spPr/>
      <dgm:t>
        <a:bodyPr/>
        <a:lstStyle/>
        <a:p>
          <a:endParaRPr lang="en-US"/>
        </a:p>
      </dgm:t>
    </dgm:pt>
    <dgm:pt modelId="{6D36A282-59D2-6E45-A058-9488F39A0FD4}" type="pres">
      <dgm:prSet presAssocID="{FD25E9EF-1D82-C646-94C0-D9A27C34A933}" presName="spacing" presStyleCnt="0"/>
      <dgm:spPr/>
    </dgm:pt>
    <dgm:pt modelId="{9DF5B457-2EA3-DC44-9622-1C9DF69C6E74}" type="pres">
      <dgm:prSet presAssocID="{20C6562A-CC5C-8040-91D4-A67EAF81CAA2}" presName="composite" presStyleCnt="0"/>
      <dgm:spPr/>
    </dgm:pt>
    <dgm:pt modelId="{F1B1233F-222C-EE4F-9228-A00556A2E038}" type="pres">
      <dgm:prSet presAssocID="{20C6562A-CC5C-8040-91D4-A67EAF81CAA2}" presName="imgShp" presStyleLbl="fgImgPlace1" presStyleIdx="4" presStyleCnt="5"/>
      <dgm:spPr/>
    </dgm:pt>
    <dgm:pt modelId="{DE3AB891-6715-DD45-A24D-DFB5EBF6CED3}" type="pres">
      <dgm:prSet presAssocID="{20C6562A-CC5C-8040-91D4-A67EAF81CAA2}" presName="txShp" presStyleLbl="node1" presStyleIdx="4" presStyleCnt="5">
        <dgm:presLayoutVars>
          <dgm:bulletEnabled val="1"/>
        </dgm:presLayoutVars>
      </dgm:prSet>
      <dgm:spPr/>
      <dgm:t>
        <a:bodyPr/>
        <a:lstStyle/>
        <a:p>
          <a:endParaRPr lang="en-US"/>
        </a:p>
      </dgm:t>
    </dgm:pt>
  </dgm:ptLst>
  <dgm:cxnLst>
    <dgm:cxn modelId="{84425F2F-BA98-994E-A49F-AC764CD98009}" srcId="{7ED06FF8-CF2E-C241-9F47-0D200555ABB4}" destId="{4589E5FE-3A57-184E-95E7-3DA3038D4523}" srcOrd="0" destOrd="0" parTransId="{63470330-F2B6-2748-9F9F-685F624CFEFC}" sibTransId="{4FFB2118-D1B9-0645-A9A8-FD651649E89A}"/>
    <dgm:cxn modelId="{8F60873F-FCF9-F84E-85B5-80D408022D43}" srcId="{7ED06FF8-CF2E-C241-9F47-0D200555ABB4}" destId="{A8E20FDC-AB9F-5540-9003-7C924E04911C}" srcOrd="1" destOrd="0" parTransId="{0BDA5D29-DFFD-104C-BA40-CF0FA1CDE2C2}" sibTransId="{89FE427D-5E41-C444-A9A2-7E75C4340A9A}"/>
    <dgm:cxn modelId="{8B4EB9AD-EDD4-C844-AFC5-E2790B3BAB77}" srcId="{7ED06FF8-CF2E-C241-9F47-0D200555ABB4}" destId="{10F2DA54-3128-CD49-AF6B-C753A01E3FF7}" srcOrd="3" destOrd="0" parTransId="{1ECD9A63-2432-8242-A0D9-150CC4C3C5B0}" sibTransId="{FD25E9EF-1D82-C646-94C0-D9A27C34A933}"/>
    <dgm:cxn modelId="{D531353F-E14C-B441-8F60-550E0B3DB486}" type="presOf" srcId="{20C6562A-CC5C-8040-91D4-A67EAF81CAA2}" destId="{DE3AB891-6715-DD45-A24D-DFB5EBF6CED3}" srcOrd="0" destOrd="0" presId="urn:microsoft.com/office/officeart/2005/8/layout/vList3"/>
    <dgm:cxn modelId="{B9F305F1-D63D-3F47-A682-F5E17C01CC87}" type="presOf" srcId="{A8E20FDC-AB9F-5540-9003-7C924E04911C}" destId="{45509363-2B2F-8B41-B714-CE60825C4B6A}" srcOrd="0" destOrd="0" presId="urn:microsoft.com/office/officeart/2005/8/layout/vList3"/>
    <dgm:cxn modelId="{92088C43-AF26-924B-BF5D-3D2A96C17E71}" type="presOf" srcId="{10F2DA54-3128-CD49-AF6B-C753A01E3FF7}" destId="{374EED7A-6729-C044-B749-91B38F2E122D}" srcOrd="0" destOrd="0" presId="urn:microsoft.com/office/officeart/2005/8/layout/vList3"/>
    <dgm:cxn modelId="{D4D8121D-FA7B-864F-960F-D751515E2C37}" type="presOf" srcId="{4589E5FE-3A57-184E-95E7-3DA3038D4523}" destId="{091DB984-D307-904B-8DF5-EEFC97E3F299}" srcOrd="0" destOrd="0" presId="urn:microsoft.com/office/officeart/2005/8/layout/vList3"/>
    <dgm:cxn modelId="{119D733C-F8E3-484C-8CBD-09EF1708089F}" srcId="{7ED06FF8-CF2E-C241-9F47-0D200555ABB4}" destId="{20C6562A-CC5C-8040-91D4-A67EAF81CAA2}" srcOrd="4" destOrd="0" parTransId="{1F02A881-75D1-0E47-91E6-C24C79ABE9BA}" sibTransId="{85ED5F8A-6C89-0348-8B2C-890352BD24E4}"/>
    <dgm:cxn modelId="{407A6421-22A2-1D44-9C9C-123F411B6705}" type="presOf" srcId="{454E4371-B306-0445-8B17-9B42C48DB25A}" destId="{0E1C0005-CC10-674A-99A4-5F72548CC1A5}" srcOrd="0" destOrd="0" presId="urn:microsoft.com/office/officeart/2005/8/layout/vList3"/>
    <dgm:cxn modelId="{922745A6-99EB-534B-962E-1FF9CC5D4F9D}" type="presOf" srcId="{7ED06FF8-CF2E-C241-9F47-0D200555ABB4}" destId="{5F7C538D-DD65-344F-BE8E-7F66C21848D5}" srcOrd="0" destOrd="0" presId="urn:microsoft.com/office/officeart/2005/8/layout/vList3"/>
    <dgm:cxn modelId="{37D9F725-BA74-AB47-8765-8A57D0E4A019}" srcId="{7ED06FF8-CF2E-C241-9F47-0D200555ABB4}" destId="{454E4371-B306-0445-8B17-9B42C48DB25A}" srcOrd="2" destOrd="0" parTransId="{B903E2A0-F96C-3745-A7D6-9A55FAB138FC}" sibTransId="{8723BE8B-045F-654A-ACC9-BA9A88E9EA4A}"/>
    <dgm:cxn modelId="{A6BEF252-2FC2-344D-A6F4-B297B73E19AF}" type="presParOf" srcId="{5F7C538D-DD65-344F-BE8E-7F66C21848D5}" destId="{6B6A4829-96C8-6C4A-90A8-B2920A256273}" srcOrd="0" destOrd="0" presId="urn:microsoft.com/office/officeart/2005/8/layout/vList3"/>
    <dgm:cxn modelId="{924BD67F-EC5D-D44E-8495-A173AFF31848}" type="presParOf" srcId="{6B6A4829-96C8-6C4A-90A8-B2920A256273}" destId="{DDD77182-8612-A04F-8FA1-1EFCCB437414}" srcOrd="0" destOrd="0" presId="urn:microsoft.com/office/officeart/2005/8/layout/vList3"/>
    <dgm:cxn modelId="{4F2DE234-1FBA-6C4B-AD8A-DA2E068D59FA}" type="presParOf" srcId="{6B6A4829-96C8-6C4A-90A8-B2920A256273}" destId="{091DB984-D307-904B-8DF5-EEFC97E3F299}" srcOrd="1" destOrd="0" presId="urn:microsoft.com/office/officeart/2005/8/layout/vList3"/>
    <dgm:cxn modelId="{49DA6A26-2E63-9C42-AEAD-F6A6EDF2F2A6}" type="presParOf" srcId="{5F7C538D-DD65-344F-BE8E-7F66C21848D5}" destId="{03838769-D1DA-DC4A-BAE2-1FC5BFCFCBAF}" srcOrd="1" destOrd="0" presId="urn:microsoft.com/office/officeart/2005/8/layout/vList3"/>
    <dgm:cxn modelId="{3BFE57D3-0A78-C748-8FA0-F513FC12768B}" type="presParOf" srcId="{5F7C538D-DD65-344F-BE8E-7F66C21848D5}" destId="{AB223FE1-5B4E-0F45-A0DB-1019B9612A3D}" srcOrd="2" destOrd="0" presId="urn:microsoft.com/office/officeart/2005/8/layout/vList3"/>
    <dgm:cxn modelId="{FC2E15CE-7A29-B240-9D6D-A78167BCD7BD}" type="presParOf" srcId="{AB223FE1-5B4E-0F45-A0DB-1019B9612A3D}" destId="{3F90B4B9-ABA4-6C4C-8643-BCDB8BF7D636}" srcOrd="0" destOrd="0" presId="urn:microsoft.com/office/officeart/2005/8/layout/vList3"/>
    <dgm:cxn modelId="{8E5B49E3-AB6A-3548-A60A-085655B60A88}" type="presParOf" srcId="{AB223FE1-5B4E-0F45-A0DB-1019B9612A3D}" destId="{45509363-2B2F-8B41-B714-CE60825C4B6A}" srcOrd="1" destOrd="0" presId="urn:microsoft.com/office/officeart/2005/8/layout/vList3"/>
    <dgm:cxn modelId="{29603560-C180-6540-AF07-DA167961C4B2}" type="presParOf" srcId="{5F7C538D-DD65-344F-BE8E-7F66C21848D5}" destId="{006C9C48-9CAE-EB40-861E-BBF216AA6491}" srcOrd="3" destOrd="0" presId="urn:microsoft.com/office/officeart/2005/8/layout/vList3"/>
    <dgm:cxn modelId="{EE0150CD-6E14-B548-8535-CFD13F3C8F30}" type="presParOf" srcId="{5F7C538D-DD65-344F-BE8E-7F66C21848D5}" destId="{973290E5-0B8C-E648-A573-0D8A26B4B71A}" srcOrd="4" destOrd="0" presId="urn:microsoft.com/office/officeart/2005/8/layout/vList3"/>
    <dgm:cxn modelId="{3D2BC216-72A0-AB46-86C1-0D64238207D5}" type="presParOf" srcId="{973290E5-0B8C-E648-A573-0D8A26B4B71A}" destId="{18D4CA68-39FF-8549-AC6C-CA89643AD15D}" srcOrd="0" destOrd="0" presId="urn:microsoft.com/office/officeart/2005/8/layout/vList3"/>
    <dgm:cxn modelId="{47FEE32B-3740-BD4C-A438-57AD4052124D}" type="presParOf" srcId="{973290E5-0B8C-E648-A573-0D8A26B4B71A}" destId="{0E1C0005-CC10-674A-99A4-5F72548CC1A5}" srcOrd="1" destOrd="0" presId="urn:microsoft.com/office/officeart/2005/8/layout/vList3"/>
    <dgm:cxn modelId="{0AC19250-AD7A-D049-818F-9AF8627988C4}" type="presParOf" srcId="{5F7C538D-DD65-344F-BE8E-7F66C21848D5}" destId="{D97FB661-DE5F-BA4B-9F2F-8C5BBB1189CF}" srcOrd="5" destOrd="0" presId="urn:microsoft.com/office/officeart/2005/8/layout/vList3"/>
    <dgm:cxn modelId="{0CFCE617-5E8D-3F49-9641-E3C018DA649C}" type="presParOf" srcId="{5F7C538D-DD65-344F-BE8E-7F66C21848D5}" destId="{DB4ACBEF-2A57-4B4F-9236-B61487EDFEED}" srcOrd="6" destOrd="0" presId="urn:microsoft.com/office/officeart/2005/8/layout/vList3"/>
    <dgm:cxn modelId="{95E08F51-4F3A-C845-9223-429ACA26672D}" type="presParOf" srcId="{DB4ACBEF-2A57-4B4F-9236-B61487EDFEED}" destId="{7592EFFE-312E-8A46-99CC-EB994363DD51}" srcOrd="0" destOrd="0" presId="urn:microsoft.com/office/officeart/2005/8/layout/vList3"/>
    <dgm:cxn modelId="{7708EEDC-D701-644D-8BED-45B1D5E7966C}" type="presParOf" srcId="{DB4ACBEF-2A57-4B4F-9236-B61487EDFEED}" destId="{374EED7A-6729-C044-B749-91B38F2E122D}" srcOrd="1" destOrd="0" presId="urn:microsoft.com/office/officeart/2005/8/layout/vList3"/>
    <dgm:cxn modelId="{5E3C616A-140B-A24C-A848-1CBD234F2BA3}" type="presParOf" srcId="{5F7C538D-DD65-344F-BE8E-7F66C21848D5}" destId="{6D36A282-59D2-6E45-A058-9488F39A0FD4}" srcOrd="7" destOrd="0" presId="urn:microsoft.com/office/officeart/2005/8/layout/vList3"/>
    <dgm:cxn modelId="{4685C42D-29FC-094F-A699-4C018471579B}" type="presParOf" srcId="{5F7C538D-DD65-344F-BE8E-7F66C21848D5}" destId="{9DF5B457-2EA3-DC44-9622-1C9DF69C6E74}" srcOrd="8" destOrd="0" presId="urn:microsoft.com/office/officeart/2005/8/layout/vList3"/>
    <dgm:cxn modelId="{9A6580B5-A408-3F46-B7B4-EB42D382C5EA}" type="presParOf" srcId="{9DF5B457-2EA3-DC44-9622-1C9DF69C6E74}" destId="{F1B1233F-222C-EE4F-9228-A00556A2E038}" srcOrd="0" destOrd="0" presId="urn:microsoft.com/office/officeart/2005/8/layout/vList3"/>
    <dgm:cxn modelId="{89E7DFA1-EC86-6A46-A9EE-5A0BC5678761}" type="presParOf" srcId="{9DF5B457-2EA3-DC44-9622-1C9DF69C6E74}" destId="{DE3AB891-6715-DD45-A24D-DFB5EBF6CED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D06FF8-CF2E-C241-9F47-0D200555ABB4}" type="doc">
      <dgm:prSet loTypeId="urn:microsoft.com/office/officeart/2005/8/layout/vList3" loCatId="" qsTypeId="urn:microsoft.com/office/officeart/2005/8/quickstyle/simple4" qsCatId="simple" csTypeId="urn:microsoft.com/office/officeart/2005/8/colors/accent0_3" csCatId="mainScheme" phldr="1"/>
      <dgm:spPr/>
    </dgm:pt>
    <dgm:pt modelId="{4589E5FE-3A57-184E-95E7-3DA3038D4523}">
      <dgm:prSet phldrT="[Text]"/>
      <dgm:spPr/>
      <dgm:t>
        <a:bodyPr/>
        <a:lstStyle/>
        <a:p>
          <a:r>
            <a:rPr lang="en-US" dirty="0" smtClean="0">
              <a:solidFill>
                <a:srgbClr val="CC0000"/>
              </a:solidFill>
            </a:rPr>
            <a:t>Collaboration</a:t>
          </a:r>
          <a:endParaRPr lang="en-US" dirty="0">
            <a:solidFill>
              <a:srgbClr val="CC0000"/>
            </a:solidFill>
          </a:endParaRPr>
        </a:p>
      </dgm:t>
    </dgm:pt>
    <dgm:pt modelId="{63470330-F2B6-2748-9F9F-685F624CFEFC}" type="parTrans" cxnId="{84425F2F-BA98-994E-A49F-AC764CD98009}">
      <dgm:prSet/>
      <dgm:spPr/>
      <dgm:t>
        <a:bodyPr/>
        <a:lstStyle/>
        <a:p>
          <a:endParaRPr lang="en-US"/>
        </a:p>
      </dgm:t>
    </dgm:pt>
    <dgm:pt modelId="{4FFB2118-D1B9-0645-A9A8-FD651649E89A}" type="sibTrans" cxnId="{84425F2F-BA98-994E-A49F-AC764CD98009}">
      <dgm:prSet/>
      <dgm:spPr/>
      <dgm:t>
        <a:bodyPr/>
        <a:lstStyle/>
        <a:p>
          <a:endParaRPr lang="en-US"/>
        </a:p>
      </dgm:t>
    </dgm:pt>
    <dgm:pt modelId="{A8E20FDC-AB9F-5540-9003-7C924E04911C}">
      <dgm:prSet phldrT="[Text]"/>
      <dgm:spPr/>
      <dgm:t>
        <a:bodyPr/>
        <a:lstStyle/>
        <a:p>
          <a:r>
            <a:rPr lang="en-US" dirty="0" smtClean="0">
              <a:solidFill>
                <a:srgbClr val="CC0000"/>
              </a:solidFill>
            </a:rPr>
            <a:t>Reduce over-engagement</a:t>
          </a:r>
          <a:endParaRPr lang="en-US" dirty="0">
            <a:solidFill>
              <a:srgbClr val="CC0000"/>
            </a:solidFill>
          </a:endParaRPr>
        </a:p>
      </dgm:t>
    </dgm:pt>
    <dgm:pt modelId="{0BDA5D29-DFFD-104C-BA40-CF0FA1CDE2C2}" type="parTrans" cxnId="{8F60873F-FCF9-F84E-85B5-80D408022D43}">
      <dgm:prSet/>
      <dgm:spPr/>
      <dgm:t>
        <a:bodyPr/>
        <a:lstStyle/>
        <a:p>
          <a:endParaRPr lang="en-US"/>
        </a:p>
      </dgm:t>
    </dgm:pt>
    <dgm:pt modelId="{89FE427D-5E41-C444-A9A2-7E75C4340A9A}" type="sibTrans" cxnId="{8F60873F-FCF9-F84E-85B5-80D408022D43}">
      <dgm:prSet/>
      <dgm:spPr/>
      <dgm:t>
        <a:bodyPr/>
        <a:lstStyle/>
        <a:p>
          <a:endParaRPr lang="en-US"/>
        </a:p>
      </dgm:t>
    </dgm:pt>
    <dgm:pt modelId="{454E4371-B306-0445-8B17-9B42C48DB25A}">
      <dgm:prSet phldrT="[Text]"/>
      <dgm:spPr/>
      <dgm:t>
        <a:bodyPr/>
        <a:lstStyle/>
        <a:p>
          <a:r>
            <a:rPr lang="en-US" dirty="0" smtClean="0">
              <a:solidFill>
                <a:srgbClr val="CC0000"/>
              </a:solidFill>
            </a:rPr>
            <a:t>Team analytics</a:t>
          </a:r>
        </a:p>
      </dgm:t>
    </dgm:pt>
    <dgm:pt modelId="{B903E2A0-F96C-3745-A7D6-9A55FAB138FC}" type="parTrans" cxnId="{37D9F725-BA74-AB47-8765-8A57D0E4A019}">
      <dgm:prSet/>
      <dgm:spPr/>
      <dgm:t>
        <a:bodyPr/>
        <a:lstStyle/>
        <a:p>
          <a:endParaRPr lang="en-US"/>
        </a:p>
      </dgm:t>
    </dgm:pt>
    <dgm:pt modelId="{8723BE8B-045F-654A-ACC9-BA9A88E9EA4A}" type="sibTrans" cxnId="{37D9F725-BA74-AB47-8765-8A57D0E4A019}">
      <dgm:prSet/>
      <dgm:spPr/>
      <dgm:t>
        <a:bodyPr/>
        <a:lstStyle/>
        <a:p>
          <a:endParaRPr lang="en-US"/>
        </a:p>
      </dgm:t>
    </dgm:pt>
    <dgm:pt modelId="{E5C292EE-0135-7D4C-8658-A19714369545}">
      <dgm:prSet/>
      <dgm:spPr/>
      <dgm:t>
        <a:bodyPr/>
        <a:lstStyle/>
        <a:p>
          <a:r>
            <a:rPr lang="en-US" dirty="0" smtClean="0">
              <a:solidFill>
                <a:srgbClr val="CC0000"/>
              </a:solidFill>
            </a:rPr>
            <a:t>Elasticity</a:t>
          </a:r>
          <a:endParaRPr lang="en-US" dirty="0">
            <a:solidFill>
              <a:srgbClr val="CC0000"/>
            </a:solidFill>
          </a:endParaRPr>
        </a:p>
      </dgm:t>
    </dgm:pt>
    <dgm:pt modelId="{22045701-2F22-9542-9DDC-9ED8222DB4E1}" type="parTrans" cxnId="{109F5A66-608F-2141-A49F-A5274EDC708F}">
      <dgm:prSet/>
      <dgm:spPr/>
      <dgm:t>
        <a:bodyPr/>
        <a:lstStyle/>
        <a:p>
          <a:endParaRPr lang="en-US"/>
        </a:p>
      </dgm:t>
    </dgm:pt>
    <dgm:pt modelId="{58C47BA2-AC5B-7D41-B545-6BBA3EEE1112}" type="sibTrans" cxnId="{109F5A66-608F-2141-A49F-A5274EDC708F}">
      <dgm:prSet/>
      <dgm:spPr/>
      <dgm:t>
        <a:bodyPr/>
        <a:lstStyle/>
        <a:p>
          <a:endParaRPr lang="en-US"/>
        </a:p>
      </dgm:t>
    </dgm:pt>
    <dgm:pt modelId="{5F7C538D-DD65-344F-BE8E-7F66C21848D5}" type="pres">
      <dgm:prSet presAssocID="{7ED06FF8-CF2E-C241-9F47-0D200555ABB4}" presName="linearFlow" presStyleCnt="0">
        <dgm:presLayoutVars>
          <dgm:dir/>
          <dgm:resizeHandles val="exact"/>
        </dgm:presLayoutVars>
      </dgm:prSet>
      <dgm:spPr/>
    </dgm:pt>
    <dgm:pt modelId="{6B6A4829-96C8-6C4A-90A8-B2920A256273}" type="pres">
      <dgm:prSet presAssocID="{4589E5FE-3A57-184E-95E7-3DA3038D4523}" presName="composite" presStyleCnt="0"/>
      <dgm:spPr/>
    </dgm:pt>
    <dgm:pt modelId="{DDD77182-8612-A04F-8FA1-1EFCCB437414}" type="pres">
      <dgm:prSet presAssocID="{4589E5FE-3A57-184E-95E7-3DA3038D4523}" presName="imgShp" presStyleLbl="fgImgPlace1" presStyleIdx="0" presStyleCnt="4"/>
      <dgm:spPr/>
    </dgm:pt>
    <dgm:pt modelId="{091DB984-D307-904B-8DF5-EEFC97E3F299}" type="pres">
      <dgm:prSet presAssocID="{4589E5FE-3A57-184E-95E7-3DA3038D4523}" presName="txShp" presStyleLbl="node1" presStyleIdx="0" presStyleCnt="4">
        <dgm:presLayoutVars>
          <dgm:bulletEnabled val="1"/>
        </dgm:presLayoutVars>
      </dgm:prSet>
      <dgm:spPr/>
      <dgm:t>
        <a:bodyPr/>
        <a:lstStyle/>
        <a:p>
          <a:endParaRPr lang="en-US"/>
        </a:p>
      </dgm:t>
    </dgm:pt>
    <dgm:pt modelId="{03838769-D1DA-DC4A-BAE2-1FC5BFCFCBAF}" type="pres">
      <dgm:prSet presAssocID="{4FFB2118-D1B9-0645-A9A8-FD651649E89A}" presName="spacing" presStyleCnt="0"/>
      <dgm:spPr/>
    </dgm:pt>
    <dgm:pt modelId="{AB223FE1-5B4E-0F45-A0DB-1019B9612A3D}" type="pres">
      <dgm:prSet presAssocID="{A8E20FDC-AB9F-5540-9003-7C924E04911C}" presName="composite" presStyleCnt="0"/>
      <dgm:spPr/>
    </dgm:pt>
    <dgm:pt modelId="{3F90B4B9-ABA4-6C4C-8643-BCDB8BF7D636}" type="pres">
      <dgm:prSet presAssocID="{A8E20FDC-AB9F-5540-9003-7C924E04911C}" presName="imgShp" presStyleLbl="fgImgPlace1" presStyleIdx="1" presStyleCnt="4"/>
      <dgm:spPr/>
    </dgm:pt>
    <dgm:pt modelId="{45509363-2B2F-8B41-B714-CE60825C4B6A}" type="pres">
      <dgm:prSet presAssocID="{A8E20FDC-AB9F-5540-9003-7C924E04911C}" presName="txShp" presStyleLbl="node1" presStyleIdx="1" presStyleCnt="4">
        <dgm:presLayoutVars>
          <dgm:bulletEnabled val="1"/>
        </dgm:presLayoutVars>
      </dgm:prSet>
      <dgm:spPr/>
      <dgm:t>
        <a:bodyPr/>
        <a:lstStyle/>
        <a:p>
          <a:endParaRPr lang="en-US"/>
        </a:p>
      </dgm:t>
    </dgm:pt>
    <dgm:pt modelId="{006C9C48-9CAE-EB40-861E-BBF216AA6491}" type="pres">
      <dgm:prSet presAssocID="{89FE427D-5E41-C444-A9A2-7E75C4340A9A}" presName="spacing" presStyleCnt="0"/>
      <dgm:spPr/>
    </dgm:pt>
    <dgm:pt modelId="{973290E5-0B8C-E648-A573-0D8A26B4B71A}" type="pres">
      <dgm:prSet presAssocID="{454E4371-B306-0445-8B17-9B42C48DB25A}" presName="composite" presStyleCnt="0"/>
      <dgm:spPr/>
    </dgm:pt>
    <dgm:pt modelId="{18D4CA68-39FF-8549-AC6C-CA89643AD15D}" type="pres">
      <dgm:prSet presAssocID="{454E4371-B306-0445-8B17-9B42C48DB25A}" presName="imgShp" presStyleLbl="fgImgPlace1" presStyleIdx="2" presStyleCnt="4"/>
      <dgm:spPr/>
    </dgm:pt>
    <dgm:pt modelId="{0E1C0005-CC10-674A-99A4-5F72548CC1A5}" type="pres">
      <dgm:prSet presAssocID="{454E4371-B306-0445-8B17-9B42C48DB25A}" presName="txShp" presStyleLbl="node1" presStyleIdx="2" presStyleCnt="4">
        <dgm:presLayoutVars>
          <dgm:bulletEnabled val="1"/>
        </dgm:presLayoutVars>
      </dgm:prSet>
      <dgm:spPr/>
      <dgm:t>
        <a:bodyPr/>
        <a:lstStyle/>
        <a:p>
          <a:endParaRPr lang="en-US"/>
        </a:p>
      </dgm:t>
    </dgm:pt>
    <dgm:pt modelId="{D97FB661-DE5F-BA4B-9F2F-8C5BBB1189CF}" type="pres">
      <dgm:prSet presAssocID="{8723BE8B-045F-654A-ACC9-BA9A88E9EA4A}" presName="spacing" presStyleCnt="0"/>
      <dgm:spPr/>
    </dgm:pt>
    <dgm:pt modelId="{5CC459A7-CA48-3A44-B7BC-5011D0851553}" type="pres">
      <dgm:prSet presAssocID="{E5C292EE-0135-7D4C-8658-A19714369545}" presName="composite" presStyleCnt="0"/>
      <dgm:spPr/>
    </dgm:pt>
    <dgm:pt modelId="{A5B33973-AE21-FF4B-BC41-DD07EA3E628D}" type="pres">
      <dgm:prSet presAssocID="{E5C292EE-0135-7D4C-8658-A19714369545}" presName="imgShp" presStyleLbl="fgImgPlace1" presStyleIdx="3" presStyleCnt="4"/>
      <dgm:spPr/>
    </dgm:pt>
    <dgm:pt modelId="{3DAE9049-9082-1040-BF8C-C78684CB51FD}" type="pres">
      <dgm:prSet presAssocID="{E5C292EE-0135-7D4C-8658-A19714369545}" presName="txShp" presStyleLbl="node1" presStyleIdx="3" presStyleCnt="4">
        <dgm:presLayoutVars>
          <dgm:bulletEnabled val="1"/>
        </dgm:presLayoutVars>
      </dgm:prSet>
      <dgm:spPr/>
      <dgm:t>
        <a:bodyPr/>
        <a:lstStyle/>
        <a:p>
          <a:endParaRPr lang="en-US"/>
        </a:p>
      </dgm:t>
    </dgm:pt>
  </dgm:ptLst>
  <dgm:cxnLst>
    <dgm:cxn modelId="{109F5A66-608F-2141-A49F-A5274EDC708F}" srcId="{7ED06FF8-CF2E-C241-9F47-0D200555ABB4}" destId="{E5C292EE-0135-7D4C-8658-A19714369545}" srcOrd="3" destOrd="0" parTransId="{22045701-2F22-9542-9DDC-9ED8222DB4E1}" sibTransId="{58C47BA2-AC5B-7D41-B545-6BBA3EEE1112}"/>
    <dgm:cxn modelId="{A59C013B-CF8B-D64F-BA30-F4C1616ED515}" type="presOf" srcId="{4589E5FE-3A57-184E-95E7-3DA3038D4523}" destId="{091DB984-D307-904B-8DF5-EEFC97E3F299}" srcOrd="0" destOrd="0" presId="urn:microsoft.com/office/officeart/2005/8/layout/vList3"/>
    <dgm:cxn modelId="{6555F008-F804-C34D-A997-1EE05A91E061}" type="presOf" srcId="{A8E20FDC-AB9F-5540-9003-7C924E04911C}" destId="{45509363-2B2F-8B41-B714-CE60825C4B6A}" srcOrd="0" destOrd="0" presId="urn:microsoft.com/office/officeart/2005/8/layout/vList3"/>
    <dgm:cxn modelId="{EE71480F-DFB3-644E-B023-433865D4EDF6}" type="presOf" srcId="{E5C292EE-0135-7D4C-8658-A19714369545}" destId="{3DAE9049-9082-1040-BF8C-C78684CB51FD}" srcOrd="0" destOrd="0" presId="urn:microsoft.com/office/officeart/2005/8/layout/vList3"/>
    <dgm:cxn modelId="{84425F2F-BA98-994E-A49F-AC764CD98009}" srcId="{7ED06FF8-CF2E-C241-9F47-0D200555ABB4}" destId="{4589E5FE-3A57-184E-95E7-3DA3038D4523}" srcOrd="0" destOrd="0" parTransId="{63470330-F2B6-2748-9F9F-685F624CFEFC}" sibTransId="{4FFB2118-D1B9-0645-A9A8-FD651649E89A}"/>
    <dgm:cxn modelId="{37D9F725-BA74-AB47-8765-8A57D0E4A019}" srcId="{7ED06FF8-CF2E-C241-9F47-0D200555ABB4}" destId="{454E4371-B306-0445-8B17-9B42C48DB25A}" srcOrd="2" destOrd="0" parTransId="{B903E2A0-F96C-3745-A7D6-9A55FAB138FC}" sibTransId="{8723BE8B-045F-654A-ACC9-BA9A88E9EA4A}"/>
    <dgm:cxn modelId="{8F60873F-FCF9-F84E-85B5-80D408022D43}" srcId="{7ED06FF8-CF2E-C241-9F47-0D200555ABB4}" destId="{A8E20FDC-AB9F-5540-9003-7C924E04911C}" srcOrd="1" destOrd="0" parTransId="{0BDA5D29-DFFD-104C-BA40-CF0FA1CDE2C2}" sibTransId="{89FE427D-5E41-C444-A9A2-7E75C4340A9A}"/>
    <dgm:cxn modelId="{AE32C6F4-06F0-FD42-8BEE-D2872A3E2649}" type="presOf" srcId="{454E4371-B306-0445-8B17-9B42C48DB25A}" destId="{0E1C0005-CC10-674A-99A4-5F72548CC1A5}" srcOrd="0" destOrd="0" presId="urn:microsoft.com/office/officeart/2005/8/layout/vList3"/>
    <dgm:cxn modelId="{CB37327C-11E0-A64E-8E3B-9DEE0645DD2A}" type="presOf" srcId="{7ED06FF8-CF2E-C241-9F47-0D200555ABB4}" destId="{5F7C538D-DD65-344F-BE8E-7F66C21848D5}" srcOrd="0" destOrd="0" presId="urn:microsoft.com/office/officeart/2005/8/layout/vList3"/>
    <dgm:cxn modelId="{F7AD4A85-6920-2B42-837C-F3E0DF838919}" type="presParOf" srcId="{5F7C538D-DD65-344F-BE8E-7F66C21848D5}" destId="{6B6A4829-96C8-6C4A-90A8-B2920A256273}" srcOrd="0" destOrd="0" presId="urn:microsoft.com/office/officeart/2005/8/layout/vList3"/>
    <dgm:cxn modelId="{110F63CA-19EE-D14F-BD2C-4FF5C4F592D3}" type="presParOf" srcId="{6B6A4829-96C8-6C4A-90A8-B2920A256273}" destId="{DDD77182-8612-A04F-8FA1-1EFCCB437414}" srcOrd="0" destOrd="0" presId="urn:microsoft.com/office/officeart/2005/8/layout/vList3"/>
    <dgm:cxn modelId="{E664FAB6-B05C-FF46-8676-DD67468E8D23}" type="presParOf" srcId="{6B6A4829-96C8-6C4A-90A8-B2920A256273}" destId="{091DB984-D307-904B-8DF5-EEFC97E3F299}" srcOrd="1" destOrd="0" presId="urn:microsoft.com/office/officeart/2005/8/layout/vList3"/>
    <dgm:cxn modelId="{06B16A5F-5718-A04D-82EC-AA16756AD098}" type="presParOf" srcId="{5F7C538D-DD65-344F-BE8E-7F66C21848D5}" destId="{03838769-D1DA-DC4A-BAE2-1FC5BFCFCBAF}" srcOrd="1" destOrd="0" presId="urn:microsoft.com/office/officeart/2005/8/layout/vList3"/>
    <dgm:cxn modelId="{03512D46-81B4-0241-8C24-7724B221B527}" type="presParOf" srcId="{5F7C538D-DD65-344F-BE8E-7F66C21848D5}" destId="{AB223FE1-5B4E-0F45-A0DB-1019B9612A3D}" srcOrd="2" destOrd="0" presId="urn:microsoft.com/office/officeart/2005/8/layout/vList3"/>
    <dgm:cxn modelId="{8348A9D8-3288-8B47-9453-225C396D5C19}" type="presParOf" srcId="{AB223FE1-5B4E-0F45-A0DB-1019B9612A3D}" destId="{3F90B4B9-ABA4-6C4C-8643-BCDB8BF7D636}" srcOrd="0" destOrd="0" presId="urn:microsoft.com/office/officeart/2005/8/layout/vList3"/>
    <dgm:cxn modelId="{3043A44F-177B-394C-B923-0998D7EBCDB4}" type="presParOf" srcId="{AB223FE1-5B4E-0F45-A0DB-1019B9612A3D}" destId="{45509363-2B2F-8B41-B714-CE60825C4B6A}" srcOrd="1" destOrd="0" presId="urn:microsoft.com/office/officeart/2005/8/layout/vList3"/>
    <dgm:cxn modelId="{BCF9252B-C508-0A42-8B1E-62E7C7854F39}" type="presParOf" srcId="{5F7C538D-DD65-344F-BE8E-7F66C21848D5}" destId="{006C9C48-9CAE-EB40-861E-BBF216AA6491}" srcOrd="3" destOrd="0" presId="urn:microsoft.com/office/officeart/2005/8/layout/vList3"/>
    <dgm:cxn modelId="{2115B2FF-7BEB-1246-B002-0F30078720D2}" type="presParOf" srcId="{5F7C538D-DD65-344F-BE8E-7F66C21848D5}" destId="{973290E5-0B8C-E648-A573-0D8A26B4B71A}" srcOrd="4" destOrd="0" presId="urn:microsoft.com/office/officeart/2005/8/layout/vList3"/>
    <dgm:cxn modelId="{1994301B-30D8-E747-8CAA-8532D78A5193}" type="presParOf" srcId="{973290E5-0B8C-E648-A573-0D8A26B4B71A}" destId="{18D4CA68-39FF-8549-AC6C-CA89643AD15D}" srcOrd="0" destOrd="0" presId="urn:microsoft.com/office/officeart/2005/8/layout/vList3"/>
    <dgm:cxn modelId="{384AB2AE-9DF6-FC41-90FD-9AFBDCA2ABCF}" type="presParOf" srcId="{973290E5-0B8C-E648-A573-0D8A26B4B71A}" destId="{0E1C0005-CC10-674A-99A4-5F72548CC1A5}" srcOrd="1" destOrd="0" presId="urn:microsoft.com/office/officeart/2005/8/layout/vList3"/>
    <dgm:cxn modelId="{B9DD80DC-88C0-3D4E-8134-1E599D865A76}" type="presParOf" srcId="{5F7C538D-DD65-344F-BE8E-7F66C21848D5}" destId="{D97FB661-DE5F-BA4B-9F2F-8C5BBB1189CF}" srcOrd="5" destOrd="0" presId="urn:microsoft.com/office/officeart/2005/8/layout/vList3"/>
    <dgm:cxn modelId="{601CF1CF-BF3A-834D-BF90-3011E6332A51}" type="presParOf" srcId="{5F7C538D-DD65-344F-BE8E-7F66C21848D5}" destId="{5CC459A7-CA48-3A44-B7BC-5011D0851553}" srcOrd="6" destOrd="0" presId="urn:microsoft.com/office/officeart/2005/8/layout/vList3"/>
    <dgm:cxn modelId="{AA4342F7-3DC8-D840-8E03-8425D4FE2207}" type="presParOf" srcId="{5CC459A7-CA48-3A44-B7BC-5011D0851553}" destId="{A5B33973-AE21-FF4B-BC41-DD07EA3E628D}" srcOrd="0" destOrd="0" presId="urn:microsoft.com/office/officeart/2005/8/layout/vList3"/>
    <dgm:cxn modelId="{39A49321-7E6C-4144-8F0C-7B795E8CBF6E}" type="presParOf" srcId="{5CC459A7-CA48-3A44-B7BC-5011D0851553}" destId="{3DAE9049-9082-1040-BF8C-C78684CB51F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D06FF8-CF2E-C241-9F47-0D200555ABB4}" type="doc">
      <dgm:prSet loTypeId="urn:microsoft.com/office/officeart/2005/8/layout/vList3" loCatId="" qsTypeId="urn:microsoft.com/office/officeart/2005/8/quickstyle/simple4" qsCatId="simple" csTypeId="urn:microsoft.com/office/officeart/2005/8/colors/accent0_3" csCatId="mainScheme" phldr="1"/>
      <dgm:spPr/>
    </dgm:pt>
    <dgm:pt modelId="{4589E5FE-3A57-184E-95E7-3DA3038D4523}">
      <dgm:prSet phldrT="[Text]"/>
      <dgm:spPr/>
      <dgm:t>
        <a:bodyPr/>
        <a:lstStyle/>
        <a:p>
          <a:r>
            <a:rPr lang="en-US" smtClean="0">
              <a:solidFill>
                <a:srgbClr val="FF8000"/>
              </a:solidFill>
            </a:rPr>
            <a:t>Communication hub</a:t>
          </a:r>
          <a:endParaRPr lang="en-US" dirty="0">
            <a:solidFill>
              <a:srgbClr val="FF8000"/>
            </a:solidFill>
          </a:endParaRPr>
        </a:p>
      </dgm:t>
    </dgm:pt>
    <dgm:pt modelId="{63470330-F2B6-2748-9F9F-685F624CFEFC}" type="parTrans" cxnId="{84425F2F-BA98-994E-A49F-AC764CD98009}">
      <dgm:prSet/>
      <dgm:spPr/>
      <dgm:t>
        <a:bodyPr/>
        <a:lstStyle/>
        <a:p>
          <a:endParaRPr lang="en-US"/>
        </a:p>
      </dgm:t>
    </dgm:pt>
    <dgm:pt modelId="{4FFB2118-D1B9-0645-A9A8-FD651649E89A}" type="sibTrans" cxnId="{84425F2F-BA98-994E-A49F-AC764CD98009}">
      <dgm:prSet/>
      <dgm:spPr/>
      <dgm:t>
        <a:bodyPr/>
        <a:lstStyle/>
        <a:p>
          <a:endParaRPr lang="en-US"/>
        </a:p>
      </dgm:t>
    </dgm:pt>
    <dgm:pt modelId="{A8E20FDC-AB9F-5540-9003-7C924E04911C}">
      <dgm:prSet phldrT="[Text]"/>
      <dgm:spPr/>
      <dgm:t>
        <a:bodyPr/>
        <a:lstStyle/>
        <a:p>
          <a:r>
            <a:rPr lang="en-US" smtClean="0">
              <a:solidFill>
                <a:srgbClr val="FF8000"/>
              </a:solidFill>
            </a:rPr>
            <a:t>Process specific messaging &amp; responses</a:t>
          </a:r>
          <a:endParaRPr lang="en-US" dirty="0">
            <a:solidFill>
              <a:srgbClr val="FF8000"/>
            </a:solidFill>
          </a:endParaRPr>
        </a:p>
      </dgm:t>
    </dgm:pt>
    <dgm:pt modelId="{0BDA5D29-DFFD-104C-BA40-CF0FA1CDE2C2}" type="parTrans" cxnId="{8F60873F-FCF9-F84E-85B5-80D408022D43}">
      <dgm:prSet/>
      <dgm:spPr/>
      <dgm:t>
        <a:bodyPr/>
        <a:lstStyle/>
        <a:p>
          <a:endParaRPr lang="en-US"/>
        </a:p>
      </dgm:t>
    </dgm:pt>
    <dgm:pt modelId="{89FE427D-5E41-C444-A9A2-7E75C4340A9A}" type="sibTrans" cxnId="{8F60873F-FCF9-F84E-85B5-80D408022D43}">
      <dgm:prSet/>
      <dgm:spPr/>
      <dgm:t>
        <a:bodyPr/>
        <a:lstStyle/>
        <a:p>
          <a:endParaRPr lang="en-US"/>
        </a:p>
      </dgm:t>
    </dgm:pt>
    <dgm:pt modelId="{454E4371-B306-0445-8B17-9B42C48DB25A}">
      <dgm:prSet phldrT="[Text]"/>
      <dgm:spPr/>
      <dgm:t>
        <a:bodyPr/>
        <a:lstStyle/>
        <a:p>
          <a:r>
            <a:rPr lang="en-US" dirty="0" smtClean="0">
              <a:solidFill>
                <a:srgbClr val="FF8000"/>
              </a:solidFill>
            </a:rPr>
            <a:t>Fine tune integrated systems with feedback loops</a:t>
          </a:r>
        </a:p>
      </dgm:t>
    </dgm:pt>
    <dgm:pt modelId="{B903E2A0-F96C-3745-A7D6-9A55FAB138FC}" type="parTrans" cxnId="{37D9F725-BA74-AB47-8765-8A57D0E4A019}">
      <dgm:prSet/>
      <dgm:spPr/>
      <dgm:t>
        <a:bodyPr/>
        <a:lstStyle/>
        <a:p>
          <a:endParaRPr lang="en-US"/>
        </a:p>
      </dgm:t>
    </dgm:pt>
    <dgm:pt modelId="{8723BE8B-045F-654A-ACC9-BA9A88E9EA4A}" type="sibTrans" cxnId="{37D9F725-BA74-AB47-8765-8A57D0E4A019}">
      <dgm:prSet/>
      <dgm:spPr/>
      <dgm:t>
        <a:bodyPr/>
        <a:lstStyle/>
        <a:p>
          <a:endParaRPr lang="en-US"/>
        </a:p>
      </dgm:t>
    </dgm:pt>
    <dgm:pt modelId="{5F7C538D-DD65-344F-BE8E-7F66C21848D5}" type="pres">
      <dgm:prSet presAssocID="{7ED06FF8-CF2E-C241-9F47-0D200555ABB4}" presName="linearFlow" presStyleCnt="0">
        <dgm:presLayoutVars>
          <dgm:dir/>
          <dgm:resizeHandles val="exact"/>
        </dgm:presLayoutVars>
      </dgm:prSet>
      <dgm:spPr/>
    </dgm:pt>
    <dgm:pt modelId="{6B6A4829-96C8-6C4A-90A8-B2920A256273}" type="pres">
      <dgm:prSet presAssocID="{4589E5FE-3A57-184E-95E7-3DA3038D4523}" presName="composite" presStyleCnt="0"/>
      <dgm:spPr/>
    </dgm:pt>
    <dgm:pt modelId="{DDD77182-8612-A04F-8FA1-1EFCCB437414}" type="pres">
      <dgm:prSet presAssocID="{4589E5FE-3A57-184E-95E7-3DA3038D4523}" presName="imgShp" presStyleLbl="fgImgPlace1" presStyleIdx="0" presStyleCnt="3"/>
      <dgm:spPr/>
    </dgm:pt>
    <dgm:pt modelId="{091DB984-D307-904B-8DF5-EEFC97E3F299}" type="pres">
      <dgm:prSet presAssocID="{4589E5FE-3A57-184E-95E7-3DA3038D4523}" presName="txShp" presStyleLbl="node1" presStyleIdx="0" presStyleCnt="3">
        <dgm:presLayoutVars>
          <dgm:bulletEnabled val="1"/>
        </dgm:presLayoutVars>
      </dgm:prSet>
      <dgm:spPr/>
      <dgm:t>
        <a:bodyPr/>
        <a:lstStyle/>
        <a:p>
          <a:endParaRPr lang="en-US"/>
        </a:p>
      </dgm:t>
    </dgm:pt>
    <dgm:pt modelId="{03838769-D1DA-DC4A-BAE2-1FC5BFCFCBAF}" type="pres">
      <dgm:prSet presAssocID="{4FFB2118-D1B9-0645-A9A8-FD651649E89A}" presName="spacing" presStyleCnt="0"/>
      <dgm:spPr/>
    </dgm:pt>
    <dgm:pt modelId="{AB223FE1-5B4E-0F45-A0DB-1019B9612A3D}" type="pres">
      <dgm:prSet presAssocID="{A8E20FDC-AB9F-5540-9003-7C924E04911C}" presName="composite" presStyleCnt="0"/>
      <dgm:spPr/>
    </dgm:pt>
    <dgm:pt modelId="{3F90B4B9-ABA4-6C4C-8643-BCDB8BF7D636}" type="pres">
      <dgm:prSet presAssocID="{A8E20FDC-AB9F-5540-9003-7C924E04911C}" presName="imgShp" presStyleLbl="fgImgPlace1" presStyleIdx="1" presStyleCnt="3"/>
      <dgm:spPr/>
    </dgm:pt>
    <dgm:pt modelId="{45509363-2B2F-8B41-B714-CE60825C4B6A}" type="pres">
      <dgm:prSet presAssocID="{A8E20FDC-AB9F-5540-9003-7C924E04911C}" presName="txShp" presStyleLbl="node1" presStyleIdx="1" presStyleCnt="3">
        <dgm:presLayoutVars>
          <dgm:bulletEnabled val="1"/>
        </dgm:presLayoutVars>
      </dgm:prSet>
      <dgm:spPr/>
      <dgm:t>
        <a:bodyPr/>
        <a:lstStyle/>
        <a:p>
          <a:endParaRPr lang="en-US"/>
        </a:p>
      </dgm:t>
    </dgm:pt>
    <dgm:pt modelId="{006C9C48-9CAE-EB40-861E-BBF216AA6491}" type="pres">
      <dgm:prSet presAssocID="{89FE427D-5E41-C444-A9A2-7E75C4340A9A}" presName="spacing" presStyleCnt="0"/>
      <dgm:spPr/>
    </dgm:pt>
    <dgm:pt modelId="{973290E5-0B8C-E648-A573-0D8A26B4B71A}" type="pres">
      <dgm:prSet presAssocID="{454E4371-B306-0445-8B17-9B42C48DB25A}" presName="composite" presStyleCnt="0"/>
      <dgm:spPr/>
    </dgm:pt>
    <dgm:pt modelId="{18D4CA68-39FF-8549-AC6C-CA89643AD15D}" type="pres">
      <dgm:prSet presAssocID="{454E4371-B306-0445-8B17-9B42C48DB25A}" presName="imgShp" presStyleLbl="fgImgPlace1" presStyleIdx="2" presStyleCnt="3"/>
      <dgm:spPr/>
    </dgm:pt>
    <dgm:pt modelId="{0E1C0005-CC10-674A-99A4-5F72548CC1A5}" type="pres">
      <dgm:prSet presAssocID="{454E4371-B306-0445-8B17-9B42C48DB25A}" presName="txShp" presStyleLbl="node1" presStyleIdx="2" presStyleCnt="3">
        <dgm:presLayoutVars>
          <dgm:bulletEnabled val="1"/>
        </dgm:presLayoutVars>
      </dgm:prSet>
      <dgm:spPr/>
      <dgm:t>
        <a:bodyPr/>
        <a:lstStyle/>
        <a:p>
          <a:endParaRPr lang="en-US"/>
        </a:p>
      </dgm:t>
    </dgm:pt>
  </dgm:ptLst>
  <dgm:cxnLst>
    <dgm:cxn modelId="{84425F2F-BA98-994E-A49F-AC764CD98009}" srcId="{7ED06FF8-CF2E-C241-9F47-0D200555ABB4}" destId="{4589E5FE-3A57-184E-95E7-3DA3038D4523}" srcOrd="0" destOrd="0" parTransId="{63470330-F2B6-2748-9F9F-685F624CFEFC}" sibTransId="{4FFB2118-D1B9-0645-A9A8-FD651649E89A}"/>
    <dgm:cxn modelId="{8F60873F-FCF9-F84E-85B5-80D408022D43}" srcId="{7ED06FF8-CF2E-C241-9F47-0D200555ABB4}" destId="{A8E20FDC-AB9F-5540-9003-7C924E04911C}" srcOrd="1" destOrd="0" parTransId="{0BDA5D29-DFFD-104C-BA40-CF0FA1CDE2C2}" sibTransId="{89FE427D-5E41-C444-A9A2-7E75C4340A9A}"/>
    <dgm:cxn modelId="{EE4E4AAA-C948-A34C-8834-95BBF7F2F3B3}" type="presOf" srcId="{A8E20FDC-AB9F-5540-9003-7C924E04911C}" destId="{45509363-2B2F-8B41-B714-CE60825C4B6A}" srcOrd="0" destOrd="0" presId="urn:microsoft.com/office/officeart/2005/8/layout/vList3"/>
    <dgm:cxn modelId="{37D9F725-BA74-AB47-8765-8A57D0E4A019}" srcId="{7ED06FF8-CF2E-C241-9F47-0D200555ABB4}" destId="{454E4371-B306-0445-8B17-9B42C48DB25A}" srcOrd="2" destOrd="0" parTransId="{B903E2A0-F96C-3745-A7D6-9A55FAB138FC}" sibTransId="{8723BE8B-045F-654A-ACC9-BA9A88E9EA4A}"/>
    <dgm:cxn modelId="{E815C9B8-8968-D647-A468-6033E3A994EE}" type="presOf" srcId="{454E4371-B306-0445-8B17-9B42C48DB25A}" destId="{0E1C0005-CC10-674A-99A4-5F72548CC1A5}" srcOrd="0" destOrd="0" presId="urn:microsoft.com/office/officeart/2005/8/layout/vList3"/>
    <dgm:cxn modelId="{36B2D5E5-DEBC-C547-9C19-773666B98168}" type="presOf" srcId="{7ED06FF8-CF2E-C241-9F47-0D200555ABB4}" destId="{5F7C538D-DD65-344F-BE8E-7F66C21848D5}" srcOrd="0" destOrd="0" presId="urn:microsoft.com/office/officeart/2005/8/layout/vList3"/>
    <dgm:cxn modelId="{7BC35BC2-9F69-944E-B7C8-EC213E52FC82}" type="presOf" srcId="{4589E5FE-3A57-184E-95E7-3DA3038D4523}" destId="{091DB984-D307-904B-8DF5-EEFC97E3F299}" srcOrd="0" destOrd="0" presId="urn:microsoft.com/office/officeart/2005/8/layout/vList3"/>
    <dgm:cxn modelId="{1C4052E2-282F-B74F-9EAB-E8207A0DEA25}" type="presParOf" srcId="{5F7C538D-DD65-344F-BE8E-7F66C21848D5}" destId="{6B6A4829-96C8-6C4A-90A8-B2920A256273}" srcOrd="0" destOrd="0" presId="urn:microsoft.com/office/officeart/2005/8/layout/vList3"/>
    <dgm:cxn modelId="{F5A01275-BA02-1F4C-BD36-DE77245C28A9}" type="presParOf" srcId="{6B6A4829-96C8-6C4A-90A8-B2920A256273}" destId="{DDD77182-8612-A04F-8FA1-1EFCCB437414}" srcOrd="0" destOrd="0" presId="urn:microsoft.com/office/officeart/2005/8/layout/vList3"/>
    <dgm:cxn modelId="{AEBD4E59-1DAD-0142-8FE8-A86F2254EAA5}" type="presParOf" srcId="{6B6A4829-96C8-6C4A-90A8-B2920A256273}" destId="{091DB984-D307-904B-8DF5-EEFC97E3F299}" srcOrd="1" destOrd="0" presId="urn:microsoft.com/office/officeart/2005/8/layout/vList3"/>
    <dgm:cxn modelId="{EBEF1E36-2B8B-264B-BB95-0681EF04E2C1}" type="presParOf" srcId="{5F7C538D-DD65-344F-BE8E-7F66C21848D5}" destId="{03838769-D1DA-DC4A-BAE2-1FC5BFCFCBAF}" srcOrd="1" destOrd="0" presId="urn:microsoft.com/office/officeart/2005/8/layout/vList3"/>
    <dgm:cxn modelId="{59FC9EAC-04BE-A540-B976-F0D71E12B85B}" type="presParOf" srcId="{5F7C538D-DD65-344F-BE8E-7F66C21848D5}" destId="{AB223FE1-5B4E-0F45-A0DB-1019B9612A3D}" srcOrd="2" destOrd="0" presId="urn:microsoft.com/office/officeart/2005/8/layout/vList3"/>
    <dgm:cxn modelId="{410609D3-7DAF-7644-ADDE-02A4B04C7D1F}" type="presParOf" srcId="{AB223FE1-5B4E-0F45-A0DB-1019B9612A3D}" destId="{3F90B4B9-ABA4-6C4C-8643-BCDB8BF7D636}" srcOrd="0" destOrd="0" presId="urn:microsoft.com/office/officeart/2005/8/layout/vList3"/>
    <dgm:cxn modelId="{42D7CF5A-5619-1E40-932C-CB16AC3E10CA}" type="presParOf" srcId="{AB223FE1-5B4E-0F45-A0DB-1019B9612A3D}" destId="{45509363-2B2F-8B41-B714-CE60825C4B6A}" srcOrd="1" destOrd="0" presId="urn:microsoft.com/office/officeart/2005/8/layout/vList3"/>
    <dgm:cxn modelId="{FD92650C-F3C0-AF41-B4FB-6531D7CF0BCF}" type="presParOf" srcId="{5F7C538D-DD65-344F-BE8E-7F66C21848D5}" destId="{006C9C48-9CAE-EB40-861E-BBF216AA6491}" srcOrd="3" destOrd="0" presId="urn:microsoft.com/office/officeart/2005/8/layout/vList3"/>
    <dgm:cxn modelId="{59B5C161-FFB5-574E-AF29-7FC0B2EFF17C}" type="presParOf" srcId="{5F7C538D-DD65-344F-BE8E-7F66C21848D5}" destId="{973290E5-0B8C-E648-A573-0D8A26B4B71A}" srcOrd="4" destOrd="0" presId="urn:microsoft.com/office/officeart/2005/8/layout/vList3"/>
    <dgm:cxn modelId="{DAFF9093-1942-954E-9E6F-E388D92A9B9D}" type="presParOf" srcId="{973290E5-0B8C-E648-A573-0D8A26B4B71A}" destId="{18D4CA68-39FF-8549-AC6C-CA89643AD15D}" srcOrd="0" destOrd="0" presId="urn:microsoft.com/office/officeart/2005/8/layout/vList3"/>
    <dgm:cxn modelId="{EEC4DF98-93EE-1C41-86CA-B4C1DAAA3C5E}" type="presParOf" srcId="{973290E5-0B8C-E648-A573-0D8A26B4B71A}" destId="{0E1C0005-CC10-674A-99A4-5F72548CC1A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DB984-D307-904B-8DF5-EEFC97E3F299}">
      <dsp:nvSpPr>
        <dsp:cNvPr id="0" name=""/>
        <dsp:cNvSpPr/>
      </dsp:nvSpPr>
      <dsp:spPr>
        <a:xfrm rot="10800000">
          <a:off x="1402442" y="3540"/>
          <a:ext cx="4231195" cy="1346761"/>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3884" tIns="102870" rIns="192024" bIns="102870" numCol="1" spcCol="1270" anchor="ctr" anchorCtr="0">
          <a:noAutofit/>
        </a:bodyPr>
        <a:lstStyle/>
        <a:p>
          <a:pPr lvl="0" algn="ctr" defTabSz="1200150">
            <a:lnSpc>
              <a:spcPct val="90000"/>
            </a:lnSpc>
            <a:spcBef>
              <a:spcPct val="0"/>
            </a:spcBef>
            <a:spcAft>
              <a:spcPct val="35000"/>
            </a:spcAft>
          </a:pPr>
          <a:r>
            <a:rPr lang="en-US" sz="2700" kern="1200" smtClean="0">
              <a:solidFill>
                <a:srgbClr val="FF8000"/>
              </a:solidFill>
            </a:rPr>
            <a:t>Communication hub</a:t>
          </a:r>
          <a:endParaRPr lang="en-US" sz="2700" kern="1200" dirty="0">
            <a:solidFill>
              <a:srgbClr val="FF8000"/>
            </a:solidFill>
          </a:endParaRPr>
        </a:p>
      </dsp:txBody>
      <dsp:txXfrm rot="10800000">
        <a:off x="1739132" y="3540"/>
        <a:ext cx="3894505" cy="1346761"/>
      </dsp:txXfrm>
    </dsp:sp>
    <dsp:sp modelId="{DDD77182-8612-A04F-8FA1-1EFCCB437414}">
      <dsp:nvSpPr>
        <dsp:cNvPr id="0" name=""/>
        <dsp:cNvSpPr/>
      </dsp:nvSpPr>
      <dsp:spPr>
        <a:xfrm>
          <a:off x="729061" y="3540"/>
          <a:ext cx="1346761" cy="1346761"/>
        </a:xfrm>
        <a:prstGeom prst="ellipse">
          <a:avLst/>
        </a:prstGeom>
        <a:solidFill>
          <a:schemeClr val="dk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509363-2B2F-8B41-B714-CE60825C4B6A}">
      <dsp:nvSpPr>
        <dsp:cNvPr id="0" name=""/>
        <dsp:cNvSpPr/>
      </dsp:nvSpPr>
      <dsp:spPr>
        <a:xfrm rot="10800000">
          <a:off x="1402442" y="1752319"/>
          <a:ext cx="4231195" cy="1346761"/>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3884" tIns="102870" rIns="192024" bIns="102870" numCol="1" spcCol="1270" anchor="ctr" anchorCtr="0">
          <a:noAutofit/>
        </a:bodyPr>
        <a:lstStyle/>
        <a:p>
          <a:pPr lvl="0" algn="ctr" defTabSz="1200150">
            <a:lnSpc>
              <a:spcPct val="90000"/>
            </a:lnSpc>
            <a:spcBef>
              <a:spcPct val="0"/>
            </a:spcBef>
            <a:spcAft>
              <a:spcPct val="35000"/>
            </a:spcAft>
          </a:pPr>
          <a:r>
            <a:rPr lang="en-US" sz="2700" kern="1200" smtClean="0">
              <a:solidFill>
                <a:srgbClr val="FF8000"/>
              </a:solidFill>
            </a:rPr>
            <a:t>Process specific messaging &amp; responses</a:t>
          </a:r>
          <a:endParaRPr lang="en-US" sz="2700" kern="1200" dirty="0">
            <a:solidFill>
              <a:srgbClr val="FF8000"/>
            </a:solidFill>
          </a:endParaRPr>
        </a:p>
      </dsp:txBody>
      <dsp:txXfrm rot="10800000">
        <a:off x="1739132" y="1752319"/>
        <a:ext cx="3894505" cy="1346761"/>
      </dsp:txXfrm>
    </dsp:sp>
    <dsp:sp modelId="{3F90B4B9-ABA4-6C4C-8643-BCDB8BF7D636}">
      <dsp:nvSpPr>
        <dsp:cNvPr id="0" name=""/>
        <dsp:cNvSpPr/>
      </dsp:nvSpPr>
      <dsp:spPr>
        <a:xfrm>
          <a:off x="729061" y="1752319"/>
          <a:ext cx="1346761" cy="1346761"/>
        </a:xfrm>
        <a:prstGeom prst="ellipse">
          <a:avLst/>
        </a:prstGeom>
        <a:solidFill>
          <a:schemeClr val="dk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1C0005-CC10-674A-99A4-5F72548CC1A5}">
      <dsp:nvSpPr>
        <dsp:cNvPr id="0" name=""/>
        <dsp:cNvSpPr/>
      </dsp:nvSpPr>
      <dsp:spPr>
        <a:xfrm rot="10800000">
          <a:off x="1402442" y="3501098"/>
          <a:ext cx="4231195" cy="1346761"/>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3884"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8000"/>
              </a:solidFill>
            </a:rPr>
            <a:t>Fine tune integrated systems with feedback loops</a:t>
          </a:r>
        </a:p>
      </dsp:txBody>
      <dsp:txXfrm rot="10800000">
        <a:off x="1739132" y="3501098"/>
        <a:ext cx="3894505" cy="1346761"/>
      </dsp:txXfrm>
    </dsp:sp>
    <dsp:sp modelId="{18D4CA68-39FF-8549-AC6C-CA89643AD15D}">
      <dsp:nvSpPr>
        <dsp:cNvPr id="0" name=""/>
        <dsp:cNvSpPr/>
      </dsp:nvSpPr>
      <dsp:spPr>
        <a:xfrm>
          <a:off x="729061" y="3501098"/>
          <a:ext cx="1346761" cy="1346761"/>
        </a:xfrm>
        <a:prstGeom prst="ellipse">
          <a:avLst/>
        </a:prstGeom>
        <a:solidFill>
          <a:schemeClr val="dk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74707E-D68A-E347-9AFD-4411DF1FA7D9}" type="datetimeFigureOut">
              <a:rPr lang="en-US" smtClean="0"/>
              <a:t>10/20/2014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2C773B-3058-9140-9EE7-CBB47301F62B}" type="slidenum">
              <a:rPr lang="en-US" smtClean="0"/>
              <a:t>‹#›</a:t>
            </a:fld>
            <a:endParaRPr lang="en-US"/>
          </a:p>
        </p:txBody>
      </p:sp>
    </p:spTree>
    <p:extLst>
      <p:ext uri="{BB962C8B-B14F-4D97-AF65-F5344CB8AC3E}">
        <p14:creationId xmlns:p14="http://schemas.microsoft.com/office/powerpoint/2010/main" val="2116149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38981-39CC-AB4F-AB68-8B307443119B}"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2C26E-B3BB-A242-BFA6-2A38737BBC03}" type="slidenum">
              <a:rPr lang="en-US" smtClean="0"/>
              <a:t>‹#›</a:t>
            </a:fld>
            <a:endParaRPr lang="en-US"/>
          </a:p>
        </p:txBody>
      </p:sp>
    </p:spTree>
    <p:extLst>
      <p:ext uri="{BB962C8B-B14F-4D97-AF65-F5344CB8AC3E}">
        <p14:creationId xmlns:p14="http://schemas.microsoft.com/office/powerpoint/2010/main" val="37664902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Canadian</a:t>
            </a:r>
            <a:r>
              <a:rPr lang="en-US" sz="1200" kern="1200" baseline="0" dirty="0" smtClean="0">
                <a:solidFill>
                  <a:schemeClr val="tx1"/>
                </a:solidFill>
                <a:latin typeface="+mn-lt"/>
                <a:ea typeface="+mn-ea"/>
                <a:cs typeface="+mn-cs"/>
              </a:rPr>
              <a:t> (out of Toronto)</a:t>
            </a:r>
          </a:p>
          <a:p>
            <a:r>
              <a:rPr lang="en-US" sz="1200" kern="1200" baseline="0" dirty="0" smtClean="0">
                <a:solidFill>
                  <a:schemeClr val="tx1"/>
                </a:solidFill>
                <a:latin typeface="+mn-lt"/>
                <a:ea typeface="+mn-ea"/>
                <a:cs typeface="+mn-cs"/>
              </a:rPr>
              <a:t>IBM – field services for IBM Global Services all across Ontario (big region!)</a:t>
            </a:r>
          </a:p>
          <a:p>
            <a:r>
              <a:rPr lang="en-US" sz="1200" kern="1200" baseline="0" dirty="0" smtClean="0">
                <a:solidFill>
                  <a:schemeClr val="tx1"/>
                </a:solidFill>
                <a:latin typeface="+mn-lt"/>
                <a:ea typeface="+mn-ea"/>
                <a:cs typeface="+mn-cs"/>
              </a:rPr>
              <a:t>OPNET – network simulation, network design, application performance.  Basically super network nerd.</a:t>
            </a:r>
          </a:p>
          <a:p>
            <a:r>
              <a:rPr lang="en-US" sz="1200" kern="1200" baseline="0" dirty="0" smtClean="0">
                <a:solidFill>
                  <a:schemeClr val="tx1"/>
                </a:solidFill>
                <a:latin typeface="+mn-lt"/>
                <a:ea typeface="+mn-ea"/>
                <a:cs typeface="+mn-cs"/>
              </a:rPr>
              <a:t>Managed Objects – Business Service Management to translate infrastructure into real services.  How does a drive failure translate into ability to execute trades?  What’s the impact to a hospital of a campus network outage.</a:t>
            </a:r>
          </a:p>
          <a:p>
            <a:r>
              <a:rPr lang="en-US" sz="1200" kern="1200" baseline="0" dirty="0" smtClean="0">
                <a:solidFill>
                  <a:schemeClr val="tx1"/>
                </a:solidFill>
                <a:latin typeface="+mn-lt"/>
                <a:ea typeface="+mn-ea"/>
                <a:cs typeface="+mn-cs"/>
              </a:rPr>
              <a:t>xMatters – Intelligent communication to allow people to receive &amp; take action on info from wherever they are.</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 For IT that means that when a critical </a:t>
            </a:r>
            <a:r>
              <a:rPr lang="en-US" sz="1200" kern="1200" baseline="0" dirty="0" err="1" smtClean="0">
                <a:solidFill>
                  <a:schemeClr val="tx1"/>
                </a:solidFill>
                <a:latin typeface="+mn-lt"/>
                <a:ea typeface="+mn-ea"/>
                <a:cs typeface="+mn-cs"/>
              </a:rPr>
              <a:t>bllinking</a:t>
            </a:r>
            <a:r>
              <a:rPr lang="en-US" sz="1200" kern="1200" baseline="0" dirty="0" smtClean="0">
                <a:solidFill>
                  <a:schemeClr val="tx1"/>
                </a:solidFill>
                <a:latin typeface="+mn-lt"/>
                <a:ea typeface="+mn-ea"/>
                <a:cs typeface="+mn-cs"/>
              </a:rPr>
              <a:t> red light needs someone’s attention.  xMatters is on hand to deliver it.  Involves lots of decision making to get it to the right person, at the right time, with the right content, right responses so that you can move things forward.  Specific scenarios coming later.</a:t>
            </a:r>
          </a:p>
        </p:txBody>
      </p:sp>
      <p:sp>
        <p:nvSpPr>
          <p:cNvPr id="4" name="Slide Number Placeholder 3"/>
          <p:cNvSpPr>
            <a:spLocks noGrp="1"/>
          </p:cNvSpPr>
          <p:nvPr>
            <p:ph type="sldNum" sz="quarter" idx="10"/>
          </p:nvPr>
        </p:nvSpPr>
        <p:spPr/>
        <p:txBody>
          <a:bodyPr/>
          <a:lstStyle/>
          <a:p>
            <a:fld id="{55A2C26E-B3BB-A242-BFA6-2A38737BBC03}" type="slidenum">
              <a:rPr lang="en-US" smtClean="0"/>
              <a:t>2</a:t>
            </a:fld>
            <a:endParaRPr lang="en-US"/>
          </a:p>
        </p:txBody>
      </p:sp>
    </p:spTree>
    <p:extLst>
      <p:ext uri="{BB962C8B-B14F-4D97-AF65-F5344CB8AC3E}">
        <p14:creationId xmlns:p14="http://schemas.microsoft.com/office/powerpoint/2010/main" val="407847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www.xmatters.com</a:t>
            </a:r>
            <a:r>
              <a:rPr lang="en-US" dirty="0" smtClean="0"/>
              <a:t>/resources/category/resources/case-study/</a:t>
            </a:r>
          </a:p>
          <a:p>
            <a:endParaRPr lang="en-US" dirty="0" smtClean="0"/>
          </a:p>
          <a:p>
            <a:r>
              <a:rPr lang="en-US" dirty="0" smtClean="0"/>
              <a:t>Dynamic teams, Geo-tagged</a:t>
            </a:r>
            <a:r>
              <a:rPr lang="en-US" baseline="0" dirty="0" smtClean="0"/>
              <a:t> groups, </a:t>
            </a:r>
            <a:r>
              <a:rPr lang="en-US" dirty="0" smtClean="0"/>
              <a:t>Escalations,</a:t>
            </a:r>
            <a:r>
              <a:rPr lang="en-US" baseline="0" dirty="0" smtClean="0"/>
              <a:t> scheduling, subscriptions all in the name of auto-routing and intelligent communications</a:t>
            </a:r>
          </a:p>
          <a:p>
            <a:endParaRPr lang="en-US" dirty="0"/>
          </a:p>
        </p:txBody>
      </p:sp>
      <p:sp>
        <p:nvSpPr>
          <p:cNvPr id="4" name="Slide Number Placeholder 3"/>
          <p:cNvSpPr>
            <a:spLocks noGrp="1"/>
          </p:cNvSpPr>
          <p:nvPr>
            <p:ph type="sldNum" sz="quarter" idx="10"/>
          </p:nvPr>
        </p:nvSpPr>
        <p:spPr/>
        <p:txBody>
          <a:bodyPr/>
          <a:lstStyle/>
          <a:p>
            <a:fld id="{55A2C26E-B3BB-A242-BFA6-2A38737BBC03}" type="slidenum">
              <a:rPr lang="en-US" smtClean="0"/>
              <a:t>11</a:t>
            </a:fld>
            <a:endParaRPr lang="en-US"/>
          </a:p>
        </p:txBody>
      </p:sp>
    </p:spTree>
    <p:extLst>
      <p:ext uri="{BB962C8B-B14F-4D97-AF65-F5344CB8AC3E}">
        <p14:creationId xmlns:p14="http://schemas.microsoft.com/office/powerpoint/2010/main" val="29522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www.xmatters.com</a:t>
            </a:r>
            <a:r>
              <a:rPr lang="en-US" dirty="0" smtClean="0"/>
              <a:t>/resources/category/resources/case-study/</a:t>
            </a:r>
          </a:p>
          <a:p>
            <a:endParaRPr lang="en-US" dirty="0" smtClean="0"/>
          </a:p>
          <a:p>
            <a:r>
              <a:rPr lang="en-US" dirty="0" smtClean="0"/>
              <a:t>Collaboration – con calls. </a:t>
            </a:r>
          </a:p>
        </p:txBody>
      </p:sp>
      <p:sp>
        <p:nvSpPr>
          <p:cNvPr id="4" name="Slide Number Placeholder 3"/>
          <p:cNvSpPr>
            <a:spLocks noGrp="1"/>
          </p:cNvSpPr>
          <p:nvPr>
            <p:ph type="sldNum" sz="quarter" idx="10"/>
          </p:nvPr>
        </p:nvSpPr>
        <p:spPr/>
        <p:txBody>
          <a:bodyPr/>
          <a:lstStyle/>
          <a:p>
            <a:fld id="{55A2C26E-B3BB-A242-BFA6-2A38737BBC03}" type="slidenum">
              <a:rPr lang="en-US" smtClean="0"/>
              <a:t>12</a:t>
            </a:fld>
            <a:endParaRPr lang="en-US"/>
          </a:p>
        </p:txBody>
      </p:sp>
    </p:spTree>
    <p:extLst>
      <p:ext uri="{BB962C8B-B14F-4D97-AF65-F5344CB8AC3E}">
        <p14:creationId xmlns:p14="http://schemas.microsoft.com/office/powerpoint/2010/main" val="218413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www.xmatters.com</a:t>
            </a:r>
            <a:r>
              <a:rPr lang="en-US" dirty="0" smtClean="0"/>
              <a:t>/resources/category/resources/case-study/</a:t>
            </a:r>
          </a:p>
          <a:p>
            <a:endParaRPr lang="en-US" dirty="0" smtClean="0"/>
          </a:p>
          <a:p>
            <a:r>
              <a:rPr lang="en-US" dirty="0" smtClean="0"/>
              <a:t>2M people</a:t>
            </a:r>
            <a:r>
              <a:rPr lang="en-US" baseline="0" dirty="0" smtClean="0"/>
              <a:t> need to get paid</a:t>
            </a:r>
          </a:p>
          <a:p>
            <a:r>
              <a:rPr lang="en-US" baseline="0" dirty="0" smtClean="0"/>
              <a:t>Batch jobs make it happen</a:t>
            </a:r>
          </a:p>
        </p:txBody>
      </p:sp>
      <p:sp>
        <p:nvSpPr>
          <p:cNvPr id="4" name="Slide Number Placeholder 3"/>
          <p:cNvSpPr>
            <a:spLocks noGrp="1"/>
          </p:cNvSpPr>
          <p:nvPr>
            <p:ph type="sldNum" sz="quarter" idx="10"/>
          </p:nvPr>
        </p:nvSpPr>
        <p:spPr/>
        <p:txBody>
          <a:bodyPr/>
          <a:lstStyle/>
          <a:p>
            <a:fld id="{55A2C26E-B3BB-A242-BFA6-2A38737BBC03}" type="slidenum">
              <a:rPr lang="en-US" smtClean="0"/>
              <a:t>13</a:t>
            </a:fld>
            <a:endParaRPr lang="en-US"/>
          </a:p>
        </p:txBody>
      </p:sp>
    </p:spTree>
    <p:extLst>
      <p:ext uri="{BB962C8B-B14F-4D97-AF65-F5344CB8AC3E}">
        <p14:creationId xmlns:p14="http://schemas.microsoft.com/office/powerpoint/2010/main" val="230322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look across all of our clients</a:t>
            </a:r>
            <a:r>
              <a:rPr lang="en-US" baseline="0" dirty="0" smtClean="0"/>
              <a:t> and the things that lead to actual success (measured after deployment, not theoretical), 7 common themes emerge that make it happen.</a:t>
            </a:r>
            <a:endParaRPr lang="en-US" dirty="0"/>
          </a:p>
        </p:txBody>
      </p:sp>
      <p:sp>
        <p:nvSpPr>
          <p:cNvPr id="4" name="Slide Number Placeholder 3"/>
          <p:cNvSpPr>
            <a:spLocks noGrp="1"/>
          </p:cNvSpPr>
          <p:nvPr>
            <p:ph type="sldNum" sz="quarter" idx="10"/>
          </p:nvPr>
        </p:nvSpPr>
        <p:spPr/>
        <p:txBody>
          <a:bodyPr/>
          <a:lstStyle/>
          <a:p>
            <a:fld id="{55A2C26E-B3BB-A242-BFA6-2A38737BBC03}" type="slidenum">
              <a:rPr lang="en-US" smtClean="0"/>
              <a:t>14</a:t>
            </a:fld>
            <a:endParaRPr lang="en-US"/>
          </a:p>
        </p:txBody>
      </p:sp>
    </p:spTree>
    <p:extLst>
      <p:ext uri="{BB962C8B-B14F-4D97-AF65-F5344CB8AC3E}">
        <p14:creationId xmlns:p14="http://schemas.microsoft.com/office/powerpoint/2010/main" val="17587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39. Ray or Kumar?</a:t>
            </a:r>
          </a:p>
          <a:p>
            <a:r>
              <a:rPr lang="en-US" sz="1200" kern="1200" dirty="0" smtClean="0">
                <a:solidFill>
                  <a:schemeClr val="tx1"/>
                </a:solidFill>
                <a:latin typeface="+mn-lt"/>
                <a:ea typeface="+mn-ea"/>
                <a:cs typeface="+mn-cs"/>
              </a:rPr>
              <a:t>	- People always ask after sessions, so I'll beat you to it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A2C26E-B3BB-A242-BFA6-2A38737BBC03}" type="slidenum">
              <a:rPr lang="en-US" smtClean="0"/>
              <a:t>15</a:t>
            </a:fld>
            <a:endParaRPr lang="en-US"/>
          </a:p>
        </p:txBody>
      </p:sp>
    </p:spTree>
    <p:extLst>
      <p:ext uri="{BB962C8B-B14F-4D97-AF65-F5344CB8AC3E}">
        <p14:creationId xmlns:p14="http://schemas.microsoft.com/office/powerpoint/2010/main" val="259630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Q&amp;A – More</a:t>
            </a:r>
            <a:r>
              <a:rPr lang="en-US" baseline="0" dirty="0" smtClean="0"/>
              <a:t> info on website of course!</a:t>
            </a:r>
            <a:endParaRPr lang="en-US" dirty="0"/>
          </a:p>
        </p:txBody>
      </p:sp>
      <p:sp>
        <p:nvSpPr>
          <p:cNvPr id="4" name="Slide Number Placeholder 3"/>
          <p:cNvSpPr>
            <a:spLocks noGrp="1"/>
          </p:cNvSpPr>
          <p:nvPr>
            <p:ph type="sldNum" sz="quarter" idx="10"/>
          </p:nvPr>
        </p:nvSpPr>
        <p:spPr/>
        <p:txBody>
          <a:bodyPr/>
          <a:lstStyle/>
          <a:p>
            <a:fld id="{55A2C26E-B3BB-A242-BFA6-2A38737BBC03}" type="slidenum">
              <a:rPr lang="en-US" smtClean="0"/>
              <a:t>16</a:t>
            </a:fld>
            <a:endParaRPr lang="en-US"/>
          </a:p>
        </p:txBody>
      </p:sp>
    </p:spTree>
    <p:extLst>
      <p:ext uri="{BB962C8B-B14F-4D97-AF65-F5344CB8AC3E}">
        <p14:creationId xmlns:p14="http://schemas.microsoft.com/office/powerpoint/2010/main" val="423423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a specific persona – Network Engineer</a:t>
            </a:r>
            <a:r>
              <a:rPr lang="en-US" baseline="0" dirty="0" smtClean="0"/>
              <a:t> – Could be a Unix admin, DBA, Middleware experts, App </a:t>
            </a:r>
            <a:r>
              <a:rPr lang="en-US" baseline="0" dirty="0" err="1" smtClean="0"/>
              <a:t>dev</a:t>
            </a:r>
            <a:r>
              <a:rPr lang="en-US" baseline="0" dirty="0" smtClean="0"/>
              <a:t>, project manager, IT exec, etc.</a:t>
            </a:r>
          </a:p>
          <a:p>
            <a:r>
              <a:rPr lang="en-US" baseline="0" dirty="0" smtClean="0"/>
              <a:t>We all serve different roles.  Network person could be working an escalated ticket, deploying a new site, upgrading the DC, assigned to a major app project, testing changes to be rolled on the weekend, and be part of a buying decision for new tech.   All at the same time.  </a:t>
            </a:r>
            <a:endParaRPr lang="en-US" dirty="0" smtClean="0"/>
          </a:p>
          <a:p>
            <a:endParaRPr lang="en-US" dirty="0" smtClean="0"/>
          </a:p>
          <a:p>
            <a:endParaRPr lang="en-US" dirty="0" smtClean="0"/>
          </a:p>
          <a:p>
            <a:r>
              <a:rPr lang="en-US" dirty="0" smtClean="0"/>
              <a:t>http://</a:t>
            </a:r>
            <a:r>
              <a:rPr lang="en-US" dirty="0" err="1" smtClean="0"/>
              <a:t>techcafeteria.com</a:t>
            </a:r>
            <a:r>
              <a:rPr lang="en-US" dirty="0" smtClean="0"/>
              <a:t>/blog/</a:t>
            </a:r>
            <a:r>
              <a:rPr lang="en-US" dirty="0" err="1" smtClean="0"/>
              <a:t>wp</a:t>
            </a:r>
            <a:r>
              <a:rPr lang="en-US" dirty="0" smtClean="0"/>
              <a:t>-content/uploads/2014/05/wpid-wp-1400673294349.jpeg</a:t>
            </a:r>
            <a:endParaRPr lang="en-US" dirty="0"/>
          </a:p>
        </p:txBody>
      </p:sp>
      <p:sp>
        <p:nvSpPr>
          <p:cNvPr id="4" name="Slide Number Placeholder 3"/>
          <p:cNvSpPr>
            <a:spLocks noGrp="1"/>
          </p:cNvSpPr>
          <p:nvPr>
            <p:ph type="sldNum" sz="quarter" idx="10"/>
          </p:nvPr>
        </p:nvSpPr>
        <p:spPr/>
        <p:txBody>
          <a:bodyPr/>
          <a:lstStyle/>
          <a:p>
            <a:fld id="{55A2C26E-B3BB-A242-BFA6-2A38737BBC03}" type="slidenum">
              <a:rPr lang="en-US" smtClean="0"/>
              <a:t>3</a:t>
            </a:fld>
            <a:endParaRPr lang="en-US"/>
          </a:p>
        </p:txBody>
      </p:sp>
    </p:spTree>
    <p:extLst>
      <p:ext uri="{BB962C8B-B14F-4D97-AF65-F5344CB8AC3E}">
        <p14:creationId xmlns:p14="http://schemas.microsoft.com/office/powerpoint/2010/main" val="50497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Because it’s so many roles,</a:t>
            </a:r>
            <a:r>
              <a:rPr lang="en-US" sz="1200" kern="1200" baseline="0" dirty="0" smtClean="0">
                <a:solidFill>
                  <a:schemeClr val="tx1"/>
                </a:solidFill>
                <a:latin typeface="+mn-lt"/>
                <a:ea typeface="+mn-ea"/>
                <a:cs typeface="+mn-cs"/>
              </a:rPr>
              <a:t> people run 24/7 which means that you have to be able to connect with them when that person is specifically needed but leave them alone when it’s not necessary.</a:t>
            </a:r>
            <a:endParaRPr lang="en-US" sz="1200" kern="1200" dirty="0" smtClean="0">
              <a:solidFill>
                <a:schemeClr val="tx1"/>
              </a:solidFill>
              <a:latin typeface="+mn-lt"/>
              <a:ea typeface="+mn-ea"/>
              <a:cs typeface="+mn-cs"/>
            </a:endParaRPr>
          </a:p>
          <a:p>
            <a:endParaRPr lang="en-US" dirty="0" smtClean="0"/>
          </a:p>
          <a:p>
            <a:r>
              <a:rPr lang="en-US" dirty="0" smtClean="0"/>
              <a:t>http://</a:t>
            </a:r>
            <a:r>
              <a:rPr lang="en-US" dirty="0" err="1" smtClean="0"/>
              <a:t>bitsandpieces.us</a:t>
            </a:r>
            <a:r>
              <a:rPr lang="en-US" dirty="0" smtClean="0"/>
              <a:t>/2012/02/27/uh-oh-2/</a:t>
            </a:r>
            <a:endParaRPr lang="en-US" dirty="0"/>
          </a:p>
        </p:txBody>
      </p:sp>
      <p:sp>
        <p:nvSpPr>
          <p:cNvPr id="4" name="Slide Number Placeholder 3"/>
          <p:cNvSpPr>
            <a:spLocks noGrp="1"/>
          </p:cNvSpPr>
          <p:nvPr>
            <p:ph type="sldNum" sz="quarter" idx="10"/>
          </p:nvPr>
        </p:nvSpPr>
        <p:spPr/>
        <p:txBody>
          <a:bodyPr/>
          <a:lstStyle/>
          <a:p>
            <a:fld id="{55A2C26E-B3BB-A242-BFA6-2A38737BBC03}" type="slidenum">
              <a:rPr lang="en-US" smtClean="0"/>
              <a:t>4</a:t>
            </a:fld>
            <a:endParaRPr lang="en-US"/>
          </a:p>
        </p:txBody>
      </p:sp>
    </p:spTree>
    <p:extLst>
      <p:ext uri="{BB962C8B-B14F-4D97-AF65-F5344CB8AC3E}">
        <p14:creationId xmlns:p14="http://schemas.microsoft.com/office/powerpoint/2010/main" val="334544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Ask any org about</a:t>
            </a:r>
            <a:r>
              <a:rPr lang="en-US" sz="1200" kern="1200" baseline="0" dirty="0" smtClean="0">
                <a:solidFill>
                  <a:schemeClr val="tx1"/>
                </a:solidFill>
                <a:latin typeface="+mn-lt"/>
                <a:ea typeface="+mn-ea"/>
                <a:cs typeface="+mn-cs"/>
              </a:rPr>
              <a:t> what they want an IT communication hub to give them and you’ll get a wide range of answers.  Process stuff.  Features. Integrations.  People stuff.  All  kinds.  And this is just poking at some basic areas.  And it’s largely from the IT team’s perspective.  Don’t forget execs, stakeholders, partners, customers.  They all have a hand in pulling off an effective communication strategy.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A2C26E-B3BB-A242-BFA6-2A38737BBC03}" type="slidenum">
              <a:rPr lang="en-US" smtClean="0"/>
              <a:t>5</a:t>
            </a:fld>
            <a:endParaRPr lang="en-US"/>
          </a:p>
        </p:txBody>
      </p:sp>
    </p:spTree>
    <p:extLst>
      <p:ext uri="{BB962C8B-B14F-4D97-AF65-F5344CB8AC3E}">
        <p14:creationId xmlns:p14="http://schemas.microsoft.com/office/powerpoint/2010/main" val="175239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Let’s pick something that should be easy.  Incident.  Something goes wrong that people</a:t>
            </a:r>
            <a:r>
              <a:rPr lang="en-US" sz="1200" kern="1200" baseline="0" dirty="0" smtClean="0">
                <a:solidFill>
                  <a:schemeClr val="tx1"/>
                </a:solidFill>
                <a:latin typeface="+mn-lt"/>
                <a:ea typeface="+mn-ea"/>
                <a:cs typeface="+mn-cs"/>
              </a:rPr>
              <a:t> are noticing, and we’re going to fix it.</a:t>
            </a:r>
          </a:p>
          <a:p>
            <a:r>
              <a:rPr lang="en-US" sz="1200" kern="1200" baseline="0" dirty="0" smtClean="0">
                <a:solidFill>
                  <a:schemeClr val="tx1"/>
                </a:solidFill>
                <a:latin typeface="+mn-lt"/>
                <a:ea typeface="+mn-ea"/>
                <a:cs typeface="+mn-cs"/>
              </a:rPr>
              <a:t>When you look at the actual steps that take place from point detection to resolution to closing and updating all of our systems, it’s like navigating Middle Earth.</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A2C26E-B3BB-A242-BFA6-2A38737BBC03}" type="slidenum">
              <a:rPr lang="en-US" smtClean="0"/>
              <a:t>6</a:t>
            </a:fld>
            <a:endParaRPr lang="en-US"/>
          </a:p>
        </p:txBody>
      </p:sp>
    </p:spTree>
    <p:extLst>
      <p:ext uri="{BB962C8B-B14F-4D97-AF65-F5344CB8AC3E}">
        <p14:creationId xmlns:p14="http://schemas.microsoft.com/office/powerpoint/2010/main" val="357442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And just</a:t>
            </a:r>
            <a:r>
              <a:rPr lang="en-US" sz="1200" kern="1200" baseline="0" dirty="0" smtClean="0">
                <a:solidFill>
                  <a:schemeClr val="tx1"/>
                </a:solidFill>
                <a:latin typeface="+mn-lt"/>
                <a:ea typeface="+mn-ea"/>
                <a:cs typeface="+mn-cs"/>
              </a:rPr>
              <a:t> when you think you’ve got the process understood with all it’s twists and turns, you get into major incidents when the rules are different and things are even more visible and time sensitive.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A2C26E-B3BB-A242-BFA6-2A38737BBC03}" type="slidenum">
              <a:rPr lang="en-US" smtClean="0"/>
              <a:t>7</a:t>
            </a:fld>
            <a:endParaRPr lang="en-US"/>
          </a:p>
        </p:txBody>
      </p:sp>
    </p:spTree>
    <p:extLst>
      <p:ext uri="{BB962C8B-B14F-4D97-AF65-F5344CB8AC3E}">
        <p14:creationId xmlns:p14="http://schemas.microsoft.com/office/powerpoint/2010/main" val="200947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www.xmatters.com</a:t>
            </a:r>
            <a:r>
              <a:rPr lang="en-US" dirty="0" smtClean="0"/>
              <a:t>/resources/category/resources/case-study/</a:t>
            </a:r>
          </a:p>
          <a:p>
            <a:endParaRPr lang="en-US" dirty="0" smtClean="0"/>
          </a:p>
          <a:p>
            <a:r>
              <a:rPr lang="en-US" dirty="0" smtClean="0"/>
              <a:t>Centrica</a:t>
            </a:r>
            <a:r>
              <a:rPr lang="en-US" baseline="0" dirty="0" smtClean="0"/>
              <a:t> is a leading gas supplier and integrated energy company, based out of the UK</a:t>
            </a:r>
          </a:p>
          <a:p>
            <a:endParaRPr lang="en-US" baseline="0" dirty="0" smtClean="0"/>
          </a:p>
          <a:p>
            <a:r>
              <a:rPr lang="en-US" baseline="0" dirty="0" smtClean="0"/>
              <a:t>xMatters clients for a number of years, but using our legacy on premises tech.  Migrated to SaaS for velocity, elasticity, lower operating costs, and more </a:t>
            </a:r>
            <a:r>
              <a:rPr lang="en-US" baseline="0" dirty="0" err="1" smtClean="0"/>
              <a:t>capabilitiies</a:t>
            </a:r>
            <a:r>
              <a:rPr lang="en-US" baseline="0" dirty="0" smtClean="0"/>
              <a: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A2C26E-B3BB-A242-BFA6-2A38737BBC03}" type="slidenum">
              <a:rPr lang="en-US" smtClean="0"/>
              <a:t>8</a:t>
            </a:fld>
            <a:endParaRPr lang="en-US"/>
          </a:p>
        </p:txBody>
      </p:sp>
    </p:spTree>
    <p:extLst>
      <p:ext uri="{BB962C8B-B14F-4D97-AF65-F5344CB8AC3E}">
        <p14:creationId xmlns:p14="http://schemas.microsoft.com/office/powerpoint/2010/main" val="2166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www.xmatters.com</a:t>
            </a:r>
            <a:r>
              <a:rPr lang="en-US" dirty="0" smtClean="0"/>
              <a:t>/resources/category/resources/case-study/</a:t>
            </a:r>
          </a:p>
          <a:p>
            <a:endParaRPr lang="en-US" dirty="0" smtClean="0"/>
          </a:p>
          <a:p>
            <a:r>
              <a:rPr lang="en-US" dirty="0" smtClean="0"/>
              <a:t>E2e integration and automation,</a:t>
            </a:r>
            <a:r>
              <a:rPr lang="en-US" baseline="0" dirty="0" smtClean="0"/>
              <a:t> monitoring – ticketing – alerting – all the way back.  2.5m response time.</a:t>
            </a:r>
          </a:p>
          <a:p>
            <a:r>
              <a:rPr lang="en-US" baseline="0" dirty="0" smtClean="0"/>
              <a:t>Integration for data synch.  Integration for onboarding/</a:t>
            </a:r>
            <a:r>
              <a:rPr lang="en-US" baseline="0" dirty="0" err="1" smtClean="0"/>
              <a:t>offboarding</a:t>
            </a:r>
            <a:r>
              <a:rPr lang="en-US" baseline="0" dirty="0" smtClean="0"/>
              <a:t>. Integrate for documentation.</a:t>
            </a:r>
          </a:p>
        </p:txBody>
      </p:sp>
      <p:sp>
        <p:nvSpPr>
          <p:cNvPr id="4" name="Slide Number Placeholder 3"/>
          <p:cNvSpPr>
            <a:spLocks noGrp="1"/>
          </p:cNvSpPr>
          <p:nvPr>
            <p:ph type="sldNum" sz="quarter" idx="10"/>
          </p:nvPr>
        </p:nvSpPr>
        <p:spPr/>
        <p:txBody>
          <a:bodyPr/>
          <a:lstStyle/>
          <a:p>
            <a:fld id="{55A2C26E-B3BB-A242-BFA6-2A38737BBC03}" type="slidenum">
              <a:rPr lang="en-US" smtClean="0"/>
              <a:t>9</a:t>
            </a:fld>
            <a:endParaRPr lang="en-US"/>
          </a:p>
        </p:txBody>
      </p:sp>
    </p:spTree>
    <p:extLst>
      <p:ext uri="{BB962C8B-B14F-4D97-AF65-F5344CB8AC3E}">
        <p14:creationId xmlns:p14="http://schemas.microsoft.com/office/powerpoint/2010/main" val="2166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www.xmatters.com</a:t>
            </a:r>
            <a:r>
              <a:rPr lang="en-US" dirty="0" smtClean="0"/>
              <a:t>/resources/category/resources/case-study/</a:t>
            </a:r>
          </a:p>
          <a:p>
            <a:endParaRPr lang="en-US" dirty="0" smtClean="0"/>
          </a:p>
          <a:p>
            <a:r>
              <a:rPr lang="en-US" dirty="0" smtClean="0"/>
              <a:t>Largest pawn</a:t>
            </a:r>
            <a:r>
              <a:rPr lang="en-US" baseline="0" dirty="0" smtClean="0"/>
              <a:t> load and payday loan provider in the world</a:t>
            </a:r>
          </a:p>
          <a:p>
            <a:r>
              <a:rPr lang="en-US" dirty="0" smtClean="0"/>
              <a:t>Thousands</a:t>
            </a:r>
            <a:r>
              <a:rPr lang="en-US" baseline="0" dirty="0" smtClean="0"/>
              <a:t> of stores all counting on IT to run the business</a:t>
            </a:r>
          </a:p>
          <a:p>
            <a:r>
              <a:rPr lang="en-US" dirty="0" smtClean="0"/>
              <a:t>Mobility</a:t>
            </a:r>
            <a:r>
              <a:rPr lang="en-US" baseline="0" dirty="0" smtClean="0"/>
              <a:t> is key</a:t>
            </a:r>
            <a:endParaRPr lang="en-US" dirty="0"/>
          </a:p>
        </p:txBody>
      </p:sp>
      <p:sp>
        <p:nvSpPr>
          <p:cNvPr id="4" name="Slide Number Placeholder 3"/>
          <p:cNvSpPr>
            <a:spLocks noGrp="1"/>
          </p:cNvSpPr>
          <p:nvPr>
            <p:ph type="sldNum" sz="quarter" idx="10"/>
          </p:nvPr>
        </p:nvSpPr>
        <p:spPr/>
        <p:txBody>
          <a:bodyPr/>
          <a:lstStyle/>
          <a:p>
            <a:fld id="{55A2C26E-B3BB-A242-BFA6-2A38737BBC03}" type="slidenum">
              <a:rPr lang="en-US" smtClean="0"/>
              <a:t>10</a:t>
            </a:fld>
            <a:endParaRPr lang="en-US"/>
          </a:p>
        </p:txBody>
      </p:sp>
    </p:spTree>
    <p:extLst>
      <p:ext uri="{BB962C8B-B14F-4D97-AF65-F5344CB8AC3E}">
        <p14:creationId xmlns:p14="http://schemas.microsoft.com/office/powerpoint/2010/main" val="19133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14.png"/><Relationship Id="rId2" Type="http://schemas.openxmlformats.org/officeDocument/2006/relationships/image" Target="../media/image10.jp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2.png"/><Relationship Id="rId10" Type="http://schemas.openxmlformats.org/officeDocument/2006/relationships/image" Target="../media/image25.png"/><Relationship Id="rId19"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One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5737" y="3531564"/>
            <a:ext cx="6400800" cy="236103"/>
          </a:xfrm>
          <a:prstGeom prst="rect">
            <a:avLst/>
          </a:prstGeom>
        </p:spPr>
        <p:txBody>
          <a:bodyPr/>
          <a:lstStyle>
            <a:lvl1pPr marL="0" indent="0" algn="l">
              <a:buNone/>
              <a:defRPr sz="1000" kern="900" spc="0" baseline="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Placeholder for Smaller Message, Name, Location, Etc.</a:t>
            </a:r>
          </a:p>
        </p:txBody>
      </p:sp>
      <p:sp>
        <p:nvSpPr>
          <p:cNvPr id="6" name="Title 1"/>
          <p:cNvSpPr>
            <a:spLocks noGrp="1"/>
          </p:cNvSpPr>
          <p:nvPr>
            <p:ph type="ctrTitle"/>
          </p:nvPr>
        </p:nvSpPr>
        <p:spPr>
          <a:xfrm>
            <a:off x="185737" y="2317750"/>
            <a:ext cx="8755063" cy="1128183"/>
          </a:xfrm>
        </p:spPr>
        <p:txBody>
          <a:bodyPr wrap="square" anchor="b">
            <a:normAutofit/>
          </a:bodyPr>
          <a:lstStyle>
            <a:lvl1pPr algn="l">
              <a:defRPr sz="2800" cap="none" baseline="0"/>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185737" y="3793598"/>
            <a:ext cx="1625600" cy="228070"/>
          </a:xfrm>
        </p:spPr>
        <p:txBody>
          <a:bodyPr>
            <a:normAutofit/>
          </a:bodyPr>
          <a:lstStyle>
            <a:lvl1pPr marL="0" marR="0" indent="0" algn="l" defTabSz="457200" rtl="0" eaLnBrk="1" fontAlgn="auto" latinLnBrk="0" hangingPunct="1">
              <a:lnSpc>
                <a:spcPct val="100000"/>
              </a:lnSpc>
              <a:spcBef>
                <a:spcPct val="20000"/>
              </a:spcBef>
              <a:spcAft>
                <a:spcPts val="0"/>
              </a:spcAft>
              <a:buClr>
                <a:schemeClr val="accent1"/>
              </a:buClr>
              <a:buSzTx/>
              <a:buFont typeface="Arial"/>
              <a:buNone/>
              <a:tabLst/>
              <a:defRPr sz="800">
                <a:solidFill>
                  <a:schemeClr val="accent6"/>
                </a:solidFill>
              </a:defRPr>
            </a:lvl1pPr>
          </a:lstStyle>
          <a:p>
            <a:pPr marL="0" marR="0" lvl="0" indent="0" algn="l" defTabSz="457200" rtl="0" eaLnBrk="1" fontAlgn="auto" latinLnBrk="0" hangingPunct="1">
              <a:lnSpc>
                <a:spcPct val="100000"/>
              </a:lnSpc>
              <a:spcBef>
                <a:spcPct val="20000"/>
              </a:spcBef>
              <a:spcAft>
                <a:spcPts val="0"/>
              </a:spcAft>
              <a:buClr>
                <a:schemeClr val="accent1"/>
              </a:buClr>
              <a:buSzTx/>
              <a:buFont typeface="Arial"/>
              <a:buNone/>
              <a:tabLst/>
              <a:defRPr/>
            </a:pPr>
            <a:r>
              <a:rPr lang="en-US" sz="800" dirty="0" smtClean="0"/>
              <a:t>Month Day, 2012</a:t>
            </a:r>
          </a:p>
        </p:txBody>
      </p:sp>
    </p:spTree>
    <p:extLst>
      <p:ext uri="{BB962C8B-B14F-4D97-AF65-F5344CB8AC3E}">
        <p14:creationId xmlns:p14="http://schemas.microsoft.com/office/powerpoint/2010/main" val="371278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Image with Frame">
    <p:spTree>
      <p:nvGrpSpPr>
        <p:cNvPr id="1" name=""/>
        <p:cNvGrpSpPr/>
        <p:nvPr/>
      </p:nvGrpSpPr>
      <p:grpSpPr>
        <a:xfrm>
          <a:off x="0" y="0"/>
          <a:ext cx="0" cy="0"/>
          <a:chOff x="0" y="0"/>
          <a:chExt cx="0" cy="0"/>
        </a:xfrm>
      </p:grpSpPr>
      <p:pic>
        <p:nvPicPr>
          <p:cNvPr id="4" name="Picture 3" descr="Black_Screen_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21735"/>
            <a:ext cx="9144000" cy="6180666"/>
          </a:xfrm>
          <a:prstGeom prst="rect">
            <a:avLst/>
          </a:prstGeom>
        </p:spPr>
      </p:pic>
      <p:sp>
        <p:nvSpPr>
          <p:cNvPr id="7" name="Picture Placeholder 10"/>
          <p:cNvSpPr>
            <a:spLocks noGrp="1"/>
          </p:cNvSpPr>
          <p:nvPr>
            <p:ph type="pic" sz="quarter" idx="10" hasCustomPrompt="1"/>
          </p:nvPr>
        </p:nvSpPr>
        <p:spPr>
          <a:xfrm>
            <a:off x="491067" y="524932"/>
            <a:ext cx="8009466" cy="5571067"/>
          </a:xfrm>
          <a:prstGeom prst="rect">
            <a:avLst/>
          </a:prstGeom>
        </p:spPr>
        <p:txBody>
          <a:bodyPr vert="horz" anchor="t"/>
          <a:lstStyle>
            <a:lvl1pPr marL="0" indent="0" algn="ctr">
              <a:buNone/>
              <a:defRPr sz="1000" baseline="0">
                <a:effectLst>
                  <a:reflection blurRad="6350" stA="55000" endA="300" endPos="45500" dir="5400000" sy="-100000" algn="bl" rotWithShape="0"/>
                </a:effectLst>
              </a:defRPr>
            </a:lvl1pPr>
          </a:lstStyle>
          <a:p>
            <a:r>
              <a:rPr lang="en-US" dirty="0" smtClean="0"/>
              <a:t>Insert photo here</a:t>
            </a:r>
            <a:endParaRPr lang="en-US" dirty="0"/>
          </a:p>
        </p:txBody>
      </p:sp>
    </p:spTree>
    <p:extLst>
      <p:ext uri="{BB962C8B-B14F-4D97-AF65-F5344CB8AC3E}">
        <p14:creationId xmlns:p14="http://schemas.microsoft.com/office/powerpoint/2010/main" val="231606549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Page Image with title banner">
    <p:spTree>
      <p:nvGrpSpPr>
        <p:cNvPr id="1" name=""/>
        <p:cNvGrpSpPr/>
        <p:nvPr/>
      </p:nvGrpSpPr>
      <p:grpSpPr>
        <a:xfrm>
          <a:off x="0" y="0"/>
          <a:ext cx="0" cy="0"/>
          <a:chOff x="0" y="0"/>
          <a:chExt cx="0" cy="0"/>
        </a:xfrm>
      </p:grpSpPr>
      <p:sp>
        <p:nvSpPr>
          <p:cNvPr id="7" name="Picture Placeholder 10"/>
          <p:cNvSpPr>
            <a:spLocks noGrp="1"/>
          </p:cNvSpPr>
          <p:nvPr>
            <p:ph type="pic" sz="quarter" idx="10" hasCustomPrompt="1"/>
          </p:nvPr>
        </p:nvSpPr>
        <p:spPr>
          <a:xfrm>
            <a:off x="0" y="0"/>
            <a:ext cx="9144000" cy="6858000"/>
          </a:xfrm>
          <a:prstGeom prst="rect">
            <a:avLst/>
          </a:prstGeom>
        </p:spPr>
        <p:txBody>
          <a:bodyPr vert="horz" anchor="t"/>
          <a:lstStyle>
            <a:lvl1pPr marL="0" indent="0" algn="ctr">
              <a:buNone/>
              <a:defRPr sz="1000" baseline="0">
                <a:effectLst>
                  <a:reflection blurRad="6350" stA="55000" endA="300" endPos="45500" dir="5400000" sy="-100000" algn="bl" rotWithShape="0"/>
                </a:effectLst>
              </a:defRPr>
            </a:lvl1pPr>
          </a:lstStyle>
          <a:p>
            <a:r>
              <a:rPr lang="en-US" dirty="0" smtClean="0"/>
              <a:t>Insert photo here</a:t>
            </a:r>
            <a:endParaRPr lang="en-US" dirty="0"/>
          </a:p>
        </p:txBody>
      </p:sp>
      <p:sp>
        <p:nvSpPr>
          <p:cNvPr id="6" name="Text Placeholder 5"/>
          <p:cNvSpPr>
            <a:spLocks noGrp="1"/>
          </p:cNvSpPr>
          <p:nvPr>
            <p:ph type="body" sz="quarter" idx="11"/>
          </p:nvPr>
        </p:nvSpPr>
        <p:spPr>
          <a:xfrm>
            <a:off x="0" y="5803900"/>
            <a:ext cx="9144000" cy="495300"/>
          </a:xfrm>
          <a:gradFill flip="none" rotWithShape="1">
            <a:gsLst>
              <a:gs pos="70000">
                <a:schemeClr val="accent1">
                  <a:alpha val="95000"/>
                </a:schemeClr>
              </a:gs>
              <a:gs pos="100000">
                <a:srgbClr val="FFFFFF"/>
              </a:gs>
            </a:gsLst>
            <a:path path="circle">
              <a:fillToRect l="50000" t="50000" r="50000" b="50000"/>
            </a:path>
            <a:tileRect/>
          </a:gradFill>
        </p:spPr>
        <p:txBody>
          <a:bodyPr anchor="ctr">
            <a:normAutofit/>
          </a:bodyPr>
          <a:lstStyle>
            <a:lvl1pPr marL="0" indent="0" algn="ctr">
              <a:buNone/>
              <a:defRPr sz="2400" b="1">
                <a:solidFill>
                  <a:schemeClr val="accent6"/>
                </a:solidFill>
              </a:defRPr>
            </a:lvl1pPr>
          </a:lstStyle>
          <a:p>
            <a:pPr algn="ctr"/>
            <a:endParaRPr lang="en-US" sz="2400" b="1" dirty="0" smtClean="0">
              <a:solidFill>
                <a:schemeClr val="accent6"/>
              </a:solidFill>
            </a:endParaRPr>
          </a:p>
        </p:txBody>
      </p:sp>
    </p:spTree>
    <p:extLst>
      <p:ext uri="{BB962C8B-B14F-4D97-AF65-F5344CB8AC3E}">
        <p14:creationId xmlns:p14="http://schemas.microsoft.com/office/powerpoint/2010/main" val="261618014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Full Page Image with title banner">
    <p:spTree>
      <p:nvGrpSpPr>
        <p:cNvPr id="1" name=""/>
        <p:cNvGrpSpPr/>
        <p:nvPr/>
      </p:nvGrpSpPr>
      <p:grpSpPr>
        <a:xfrm>
          <a:off x="0" y="0"/>
          <a:ext cx="0" cy="0"/>
          <a:chOff x="0" y="0"/>
          <a:chExt cx="0" cy="0"/>
        </a:xfrm>
      </p:grpSpPr>
      <p:sp>
        <p:nvSpPr>
          <p:cNvPr id="7" name="Picture Placeholder 10"/>
          <p:cNvSpPr>
            <a:spLocks noGrp="1"/>
          </p:cNvSpPr>
          <p:nvPr>
            <p:ph type="pic" sz="quarter" idx="10" hasCustomPrompt="1"/>
          </p:nvPr>
        </p:nvSpPr>
        <p:spPr>
          <a:xfrm>
            <a:off x="0" y="0"/>
            <a:ext cx="9144000" cy="6858000"/>
          </a:xfrm>
          <a:prstGeom prst="rect">
            <a:avLst/>
          </a:prstGeom>
        </p:spPr>
        <p:txBody>
          <a:bodyPr vert="horz" anchor="t"/>
          <a:lstStyle>
            <a:lvl1pPr marL="0" indent="0" algn="ctr">
              <a:buNone/>
              <a:defRPr sz="1000" baseline="0">
                <a:effectLst>
                  <a:reflection blurRad="6350" stA="55000" endA="300" endPos="45500" dir="5400000" sy="-100000" algn="bl" rotWithShape="0"/>
                </a:effectLst>
              </a:defRPr>
            </a:lvl1pPr>
          </a:lstStyle>
          <a:p>
            <a:r>
              <a:rPr lang="en-US" dirty="0" smtClean="0"/>
              <a:t>Insert photo here</a:t>
            </a:r>
            <a:endParaRPr lang="en-US" dirty="0"/>
          </a:p>
        </p:txBody>
      </p:sp>
      <p:sp>
        <p:nvSpPr>
          <p:cNvPr id="6" name="Text Placeholder 5"/>
          <p:cNvSpPr>
            <a:spLocks noGrp="1"/>
          </p:cNvSpPr>
          <p:nvPr>
            <p:ph type="body" sz="quarter" idx="11"/>
          </p:nvPr>
        </p:nvSpPr>
        <p:spPr>
          <a:xfrm>
            <a:off x="0" y="5803900"/>
            <a:ext cx="9144000" cy="495300"/>
          </a:xfrm>
          <a:gradFill flip="none" rotWithShape="1">
            <a:gsLst>
              <a:gs pos="70000">
                <a:schemeClr val="accent6">
                  <a:alpha val="95000"/>
                </a:schemeClr>
              </a:gs>
              <a:gs pos="100000">
                <a:srgbClr val="FFFFFF"/>
              </a:gs>
            </a:gsLst>
            <a:path path="circle">
              <a:fillToRect l="50000" t="50000" r="50000" b="50000"/>
            </a:path>
            <a:tileRect/>
          </a:gradFill>
        </p:spPr>
        <p:txBody>
          <a:bodyPr anchor="ctr">
            <a:normAutofit/>
          </a:bodyPr>
          <a:lstStyle>
            <a:lvl1pPr marL="0" indent="0" algn="ctr">
              <a:buNone/>
              <a:defRPr sz="2400" b="1">
                <a:solidFill>
                  <a:srgbClr val="FFFFFF"/>
                </a:solidFill>
              </a:defRPr>
            </a:lvl1pPr>
          </a:lstStyle>
          <a:p>
            <a:pPr algn="ctr"/>
            <a:endParaRPr lang="en-US" sz="2400" b="1" dirty="0" smtClean="0">
              <a:solidFill>
                <a:schemeClr val="accent6"/>
              </a:solidFill>
            </a:endParaRPr>
          </a:p>
        </p:txBody>
      </p:sp>
    </p:spTree>
    <p:extLst>
      <p:ext uri="{BB962C8B-B14F-4D97-AF65-F5344CB8AC3E}">
        <p14:creationId xmlns:p14="http://schemas.microsoft.com/office/powerpoint/2010/main" val="321500133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Full Page Image with title banner">
    <p:spTree>
      <p:nvGrpSpPr>
        <p:cNvPr id="1" name=""/>
        <p:cNvGrpSpPr/>
        <p:nvPr/>
      </p:nvGrpSpPr>
      <p:grpSpPr>
        <a:xfrm>
          <a:off x="0" y="0"/>
          <a:ext cx="0" cy="0"/>
          <a:chOff x="0" y="0"/>
          <a:chExt cx="0" cy="0"/>
        </a:xfrm>
      </p:grpSpPr>
      <p:sp>
        <p:nvSpPr>
          <p:cNvPr id="7" name="Picture Placeholder 10"/>
          <p:cNvSpPr>
            <a:spLocks noGrp="1"/>
          </p:cNvSpPr>
          <p:nvPr>
            <p:ph type="pic" sz="quarter" idx="10" hasCustomPrompt="1"/>
          </p:nvPr>
        </p:nvSpPr>
        <p:spPr>
          <a:xfrm>
            <a:off x="0" y="0"/>
            <a:ext cx="9144000" cy="6858000"/>
          </a:xfrm>
          <a:prstGeom prst="rect">
            <a:avLst/>
          </a:prstGeom>
        </p:spPr>
        <p:txBody>
          <a:bodyPr vert="horz" anchor="t"/>
          <a:lstStyle>
            <a:lvl1pPr marL="0" indent="0" algn="ctr">
              <a:buNone/>
              <a:defRPr sz="1000" baseline="0">
                <a:effectLst>
                  <a:reflection blurRad="6350" stA="55000" endA="300" endPos="45500" dir="5400000" sy="-100000" algn="bl" rotWithShape="0"/>
                </a:effectLst>
              </a:defRPr>
            </a:lvl1pPr>
          </a:lstStyle>
          <a:p>
            <a:r>
              <a:rPr lang="en-US" dirty="0" smtClean="0"/>
              <a:t>Insert photo here</a:t>
            </a:r>
            <a:endParaRPr lang="en-US" dirty="0"/>
          </a:p>
        </p:txBody>
      </p:sp>
      <p:sp>
        <p:nvSpPr>
          <p:cNvPr id="6" name="Text Placeholder 5"/>
          <p:cNvSpPr>
            <a:spLocks noGrp="1"/>
          </p:cNvSpPr>
          <p:nvPr>
            <p:ph type="body" sz="quarter" idx="11"/>
          </p:nvPr>
        </p:nvSpPr>
        <p:spPr>
          <a:xfrm>
            <a:off x="0" y="5803900"/>
            <a:ext cx="9144000" cy="495300"/>
          </a:xfrm>
          <a:gradFill flip="none" rotWithShape="1">
            <a:gsLst>
              <a:gs pos="70000">
                <a:schemeClr val="bg2"/>
              </a:gs>
              <a:gs pos="100000">
                <a:srgbClr val="FFFFFF"/>
              </a:gs>
            </a:gsLst>
            <a:path path="circle">
              <a:fillToRect l="50000" t="50000" r="50000" b="50000"/>
            </a:path>
            <a:tileRect/>
          </a:gradFill>
        </p:spPr>
        <p:txBody>
          <a:bodyPr anchor="ctr">
            <a:normAutofit/>
          </a:bodyPr>
          <a:lstStyle>
            <a:lvl1pPr marL="0" indent="0" algn="ctr">
              <a:buNone/>
              <a:defRPr sz="2400" b="1">
                <a:solidFill>
                  <a:srgbClr val="000000"/>
                </a:solidFill>
              </a:defRPr>
            </a:lvl1pPr>
          </a:lstStyle>
          <a:p>
            <a:pPr algn="ctr"/>
            <a:endParaRPr lang="en-US" sz="2400" b="1" dirty="0" smtClean="0">
              <a:solidFill>
                <a:schemeClr val="accent6"/>
              </a:solidFill>
            </a:endParaRPr>
          </a:p>
        </p:txBody>
      </p:sp>
    </p:spTree>
    <p:extLst>
      <p:ext uri="{BB962C8B-B14F-4D97-AF65-F5344CB8AC3E}">
        <p14:creationId xmlns:p14="http://schemas.microsoft.com/office/powerpoint/2010/main" val="321500133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er Photo Layout">
    <p:spTree>
      <p:nvGrpSpPr>
        <p:cNvPr id="1" name=""/>
        <p:cNvGrpSpPr/>
        <p:nvPr/>
      </p:nvGrpSpPr>
      <p:grpSpPr>
        <a:xfrm>
          <a:off x="0" y="0"/>
          <a:ext cx="0" cy="0"/>
          <a:chOff x="0" y="0"/>
          <a:chExt cx="0" cy="0"/>
        </a:xfrm>
      </p:grpSpPr>
      <p:pic>
        <p:nvPicPr>
          <p:cNvPr id="6" name="Picture 5" descr="Black_Screen_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5681" y="1642534"/>
            <a:ext cx="6444319" cy="4868830"/>
          </a:xfrm>
          <a:prstGeom prst="rect">
            <a:avLst/>
          </a:prstGeom>
        </p:spPr>
      </p:pic>
      <p:sp>
        <p:nvSpPr>
          <p:cNvPr id="8" name="Picture Placeholder 10"/>
          <p:cNvSpPr>
            <a:spLocks noGrp="1"/>
          </p:cNvSpPr>
          <p:nvPr>
            <p:ph type="pic" sz="quarter" idx="10" hasCustomPrompt="1"/>
          </p:nvPr>
        </p:nvSpPr>
        <p:spPr>
          <a:xfrm>
            <a:off x="1793132" y="1786926"/>
            <a:ext cx="5124135" cy="3877273"/>
          </a:xfrm>
          <a:prstGeom prst="rect">
            <a:avLst/>
          </a:prstGeom>
        </p:spPr>
        <p:txBody>
          <a:bodyPr vert="horz" anchor="t"/>
          <a:lstStyle>
            <a:lvl1pPr marL="0" indent="0" algn="ctr">
              <a:buNone/>
              <a:defRPr sz="1000" baseline="0">
                <a:effectLst>
                  <a:reflection blurRad="6350" stA="55000" endA="300" endPos="45500" dir="5400000" sy="-100000" algn="bl" rotWithShape="0"/>
                </a:effectLst>
              </a:defRPr>
            </a:lvl1pPr>
          </a:lstStyle>
          <a:p>
            <a:r>
              <a:rPr lang="en-US" dirty="0" smtClean="0"/>
              <a:t>Insert photo here</a:t>
            </a:r>
            <a:endParaRPr lang="en-US" dirty="0"/>
          </a:p>
        </p:txBody>
      </p:sp>
      <p:sp>
        <p:nvSpPr>
          <p:cNvPr id="2" name="Title 1"/>
          <p:cNvSpPr>
            <a:spLocks noGrp="1"/>
          </p:cNvSpPr>
          <p:nvPr>
            <p:ph type="title"/>
          </p:nvPr>
        </p:nvSpPr>
        <p:spPr>
          <a:xfrm>
            <a:off x="211667" y="156098"/>
            <a:ext cx="8466667" cy="258769"/>
          </a:xfrm>
        </p:spPr>
        <p:txBody>
          <a:bodyPr/>
          <a:lstStyle>
            <a:lvl1pPr>
              <a:defRPr>
                <a:solidFill>
                  <a:schemeClr val="accent6"/>
                </a:solidFill>
              </a:defRPr>
            </a:lvl1pPr>
          </a:lstStyle>
          <a:p>
            <a:r>
              <a:rPr lang="en-US" dirty="0" smtClean="0"/>
              <a:t>Click to edit Master title style</a:t>
            </a:r>
            <a:endParaRPr lang="en-US" dirty="0"/>
          </a:p>
        </p:txBody>
      </p:sp>
      <p:sp>
        <p:nvSpPr>
          <p:cNvPr id="9"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1606549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Frame Layout">
    <p:spTree>
      <p:nvGrpSpPr>
        <p:cNvPr id="1" name=""/>
        <p:cNvGrpSpPr/>
        <p:nvPr/>
      </p:nvGrpSpPr>
      <p:grpSpPr>
        <a:xfrm>
          <a:off x="0" y="0"/>
          <a:ext cx="0" cy="0"/>
          <a:chOff x="0" y="0"/>
          <a:chExt cx="0" cy="0"/>
        </a:xfrm>
      </p:grpSpPr>
      <p:sp>
        <p:nvSpPr>
          <p:cNvPr id="2" name="Title 1"/>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12"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3"/>
          <p:cNvSpPr>
            <a:spLocks noGrp="1"/>
          </p:cNvSpPr>
          <p:nvPr>
            <p:ph type="body" sz="quarter" idx="24" hasCustomPrompt="1"/>
          </p:nvPr>
        </p:nvSpPr>
        <p:spPr>
          <a:xfrm>
            <a:off x="211138" y="5621338"/>
            <a:ext cx="4335462" cy="685800"/>
          </a:xfrm>
          <a:noFill/>
          <a:ln>
            <a:noFill/>
          </a:ln>
        </p:spPr>
        <p:txBody>
          <a:bodyPr>
            <a:normAutofit/>
          </a:bodyPr>
          <a:lstStyle>
            <a:lvl1pPr marL="0" indent="0">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caption text</a:t>
            </a:r>
          </a:p>
        </p:txBody>
      </p:sp>
      <p:pic>
        <p:nvPicPr>
          <p:cNvPr id="13" name="Picture 12" descr="Black_Screen_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27134" y="2414045"/>
            <a:ext cx="3716866" cy="2808177"/>
          </a:xfrm>
          <a:prstGeom prst="rect">
            <a:avLst/>
          </a:prstGeom>
        </p:spPr>
      </p:pic>
      <p:sp>
        <p:nvSpPr>
          <p:cNvPr id="15" name="Picture Placeholder 3"/>
          <p:cNvSpPr>
            <a:spLocks noGrp="1"/>
          </p:cNvSpPr>
          <p:nvPr>
            <p:ph type="pic" sz="quarter" idx="15" hasCustomPrompt="1"/>
          </p:nvPr>
        </p:nvSpPr>
        <p:spPr>
          <a:xfrm>
            <a:off x="5795434" y="2497138"/>
            <a:ext cx="2941638" cy="2232025"/>
          </a:xfrm>
        </p:spPr>
        <p:txBody>
          <a:bodyPr anchor="b">
            <a:normAutofit/>
          </a:bodyPr>
          <a:lstStyle>
            <a:lvl1pPr marL="0" indent="0" algn="ctr">
              <a:buNone/>
              <a:defRPr sz="1000" baseline="0">
                <a:solidFill>
                  <a:schemeClr val="bg1"/>
                </a:solidFill>
              </a:defRPr>
            </a:lvl1pPr>
          </a:lstStyle>
          <a:p>
            <a:r>
              <a:rPr lang="en-US" dirty="0" smtClean="0"/>
              <a:t>Place photo here</a:t>
            </a:r>
            <a:endParaRPr lang="en-US" dirty="0"/>
          </a:p>
        </p:txBody>
      </p:sp>
      <p:pic>
        <p:nvPicPr>
          <p:cNvPr id="16" name="Picture 15" descr="Black_Screen_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14045"/>
            <a:ext cx="3716866" cy="2808177"/>
          </a:xfrm>
          <a:prstGeom prst="rect">
            <a:avLst/>
          </a:prstGeom>
        </p:spPr>
      </p:pic>
      <p:sp>
        <p:nvSpPr>
          <p:cNvPr id="17" name="Picture Placeholder 3"/>
          <p:cNvSpPr>
            <a:spLocks noGrp="1"/>
          </p:cNvSpPr>
          <p:nvPr>
            <p:ph type="pic" sz="quarter" idx="14" hasCustomPrompt="1"/>
          </p:nvPr>
        </p:nvSpPr>
        <p:spPr>
          <a:xfrm>
            <a:off x="368300" y="2497138"/>
            <a:ext cx="2941638" cy="2232025"/>
          </a:xfrm>
        </p:spPr>
        <p:txBody>
          <a:bodyPr anchor="b">
            <a:normAutofit/>
          </a:bodyPr>
          <a:lstStyle>
            <a:lvl1pPr marL="0" indent="0" algn="ctr">
              <a:buNone/>
              <a:defRPr sz="1000" baseline="0">
                <a:solidFill>
                  <a:schemeClr val="bg1"/>
                </a:solidFill>
              </a:defRPr>
            </a:lvl1pPr>
          </a:lstStyle>
          <a:p>
            <a:r>
              <a:rPr lang="en-US" dirty="0" smtClean="0"/>
              <a:t>Place photo here</a:t>
            </a:r>
            <a:endParaRPr lang="en-US" dirty="0"/>
          </a:p>
        </p:txBody>
      </p:sp>
      <p:pic>
        <p:nvPicPr>
          <p:cNvPr id="22" name="Picture 21" descr="Black_Screen_Horzontal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86331" y="2067455"/>
            <a:ext cx="5709869" cy="4145459"/>
          </a:xfrm>
          <a:prstGeom prst="rect">
            <a:avLst/>
          </a:prstGeom>
        </p:spPr>
      </p:pic>
      <p:sp>
        <p:nvSpPr>
          <p:cNvPr id="20" name="Picture Placeholder 3"/>
          <p:cNvSpPr>
            <a:spLocks noGrp="1"/>
          </p:cNvSpPr>
          <p:nvPr>
            <p:ph type="pic" sz="quarter" idx="16" hasCustomPrompt="1"/>
          </p:nvPr>
        </p:nvSpPr>
        <p:spPr>
          <a:xfrm>
            <a:off x="2667000" y="2209800"/>
            <a:ext cx="4072467" cy="3090333"/>
          </a:xfrm>
        </p:spPr>
        <p:txBody>
          <a:bodyPr anchor="b">
            <a:normAutofit/>
          </a:bodyPr>
          <a:lstStyle>
            <a:lvl1pPr marL="0" indent="0" algn="ctr">
              <a:buNone/>
              <a:defRPr sz="1000" baseline="0">
                <a:solidFill>
                  <a:schemeClr val="bg1"/>
                </a:solidFill>
              </a:defRPr>
            </a:lvl1pPr>
          </a:lstStyle>
          <a:p>
            <a:r>
              <a:rPr lang="en-US" dirty="0" smtClean="0"/>
              <a:t>Place photo here</a:t>
            </a:r>
            <a:endParaRPr lang="en-US" dirty="0"/>
          </a:p>
        </p:txBody>
      </p:sp>
    </p:spTree>
    <p:extLst>
      <p:ext uri="{BB962C8B-B14F-4D97-AF65-F5344CB8AC3E}">
        <p14:creationId xmlns:p14="http://schemas.microsoft.com/office/powerpoint/2010/main" val="261938497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with photo and Captions">
    <p:spTree>
      <p:nvGrpSpPr>
        <p:cNvPr id="1" name=""/>
        <p:cNvGrpSpPr/>
        <p:nvPr/>
      </p:nvGrpSpPr>
      <p:grpSpPr>
        <a:xfrm>
          <a:off x="0" y="0"/>
          <a:ext cx="0" cy="0"/>
          <a:chOff x="0" y="0"/>
          <a:chExt cx="0" cy="0"/>
        </a:xfrm>
      </p:grpSpPr>
      <p:sp>
        <p:nvSpPr>
          <p:cNvPr id="11" name="Text Placeholder 3"/>
          <p:cNvSpPr>
            <a:spLocks noGrp="1"/>
          </p:cNvSpPr>
          <p:nvPr>
            <p:ph type="body" sz="quarter" idx="15"/>
          </p:nvPr>
        </p:nvSpPr>
        <p:spPr>
          <a:xfrm>
            <a:off x="211667" y="5401732"/>
            <a:ext cx="8712200" cy="846667"/>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15"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Content Placeholder 2"/>
          <p:cNvSpPr>
            <a:spLocks noGrp="1"/>
          </p:cNvSpPr>
          <p:nvPr>
            <p:ph idx="19" hasCustomPrompt="1"/>
          </p:nvPr>
        </p:nvSpPr>
        <p:spPr>
          <a:xfrm>
            <a:off x="211667" y="4785264"/>
            <a:ext cx="4099998" cy="574097"/>
          </a:xfrm>
          <a:prstGeom prst="rect">
            <a:avLst/>
          </a:prstGeom>
        </p:spPr>
        <p:txBody>
          <a:bodyPr/>
          <a:lstStyle>
            <a:lvl1pPr marL="0" indent="0">
              <a:spcBef>
                <a:spcPts val="600"/>
              </a:spcBef>
              <a:spcAft>
                <a:spcPts val="600"/>
              </a:spcAft>
              <a:buClr>
                <a:schemeClr val="accent1"/>
              </a:buClr>
              <a:buNone/>
              <a:defRPr sz="800"/>
            </a:lvl1pPr>
            <a:lvl2pPr>
              <a:defRPr sz="1100"/>
            </a:lvl2pPr>
            <a:lvl3pPr>
              <a:defRPr sz="1100"/>
            </a:lvl3pPr>
            <a:lvl4pPr>
              <a:defRPr sz="1100"/>
            </a:lvl4pPr>
            <a:lvl5pPr>
              <a:defRPr sz="1100"/>
            </a:lvl5pPr>
          </a:lstStyle>
          <a:p>
            <a:pPr lvl="0"/>
            <a:r>
              <a:rPr lang="en-US" dirty="0" smtClean="0"/>
              <a:t>Click to edit caption</a:t>
            </a:r>
          </a:p>
        </p:txBody>
      </p:sp>
      <p:sp>
        <p:nvSpPr>
          <p:cNvPr id="22" name="Content Placeholder 2"/>
          <p:cNvSpPr>
            <a:spLocks noGrp="1"/>
          </p:cNvSpPr>
          <p:nvPr>
            <p:ph idx="22" hasCustomPrompt="1"/>
          </p:nvPr>
        </p:nvSpPr>
        <p:spPr>
          <a:xfrm>
            <a:off x="4546601" y="4785264"/>
            <a:ext cx="4351866" cy="574097"/>
          </a:xfrm>
          <a:prstGeom prst="rect">
            <a:avLst/>
          </a:prstGeom>
        </p:spPr>
        <p:txBody>
          <a:bodyPr/>
          <a:lstStyle>
            <a:lvl1pPr marL="0" indent="0">
              <a:spcBef>
                <a:spcPts val="600"/>
              </a:spcBef>
              <a:spcAft>
                <a:spcPts val="600"/>
              </a:spcAft>
              <a:buClr>
                <a:schemeClr val="accent1"/>
              </a:buClr>
              <a:buNone/>
              <a:defRPr sz="800"/>
            </a:lvl1pPr>
            <a:lvl2pPr>
              <a:defRPr sz="1100"/>
            </a:lvl2pPr>
            <a:lvl3pPr>
              <a:defRPr sz="1100"/>
            </a:lvl3pPr>
            <a:lvl4pPr>
              <a:defRPr sz="1100"/>
            </a:lvl4pPr>
            <a:lvl5pPr>
              <a:defRPr sz="1100"/>
            </a:lvl5pPr>
          </a:lstStyle>
          <a:p>
            <a:pPr lvl="0"/>
            <a:r>
              <a:rPr lang="en-US" dirty="0" smtClean="0"/>
              <a:t>Click to edit caption</a:t>
            </a:r>
          </a:p>
        </p:txBody>
      </p:sp>
      <p:pic>
        <p:nvPicPr>
          <p:cNvPr id="24" name="Picture 23" descr="Black_Screen_Horzontal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069" y="1390122"/>
            <a:ext cx="5709869" cy="4145459"/>
          </a:xfrm>
          <a:prstGeom prst="rect">
            <a:avLst/>
          </a:prstGeom>
        </p:spPr>
      </p:pic>
      <p:sp>
        <p:nvSpPr>
          <p:cNvPr id="25" name="Picture Placeholder 3"/>
          <p:cNvSpPr>
            <a:spLocks noGrp="1"/>
          </p:cNvSpPr>
          <p:nvPr>
            <p:ph type="pic" sz="quarter" idx="16" hasCustomPrompt="1"/>
          </p:nvPr>
        </p:nvSpPr>
        <p:spPr>
          <a:xfrm>
            <a:off x="228600" y="1532467"/>
            <a:ext cx="4072467" cy="3090333"/>
          </a:xfrm>
        </p:spPr>
        <p:txBody>
          <a:bodyPr anchor="b">
            <a:normAutofit/>
          </a:bodyPr>
          <a:lstStyle>
            <a:lvl1pPr marL="0" indent="0" algn="ctr">
              <a:buNone/>
              <a:defRPr sz="1000" baseline="0">
                <a:solidFill>
                  <a:schemeClr val="bg1"/>
                </a:solidFill>
              </a:defRPr>
            </a:lvl1pPr>
          </a:lstStyle>
          <a:p>
            <a:r>
              <a:rPr lang="en-US" dirty="0" smtClean="0"/>
              <a:t>Place photo here</a:t>
            </a:r>
            <a:endParaRPr lang="en-US" dirty="0"/>
          </a:p>
        </p:txBody>
      </p:sp>
      <p:pic>
        <p:nvPicPr>
          <p:cNvPr id="26" name="Picture 25" descr="Black_Screen_Horzontal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67531" y="1390122"/>
            <a:ext cx="5709869" cy="4145459"/>
          </a:xfrm>
          <a:prstGeom prst="rect">
            <a:avLst/>
          </a:prstGeom>
        </p:spPr>
      </p:pic>
      <p:sp>
        <p:nvSpPr>
          <p:cNvPr id="27" name="Picture Placeholder 3"/>
          <p:cNvSpPr>
            <a:spLocks noGrp="1"/>
          </p:cNvSpPr>
          <p:nvPr>
            <p:ph type="pic" sz="quarter" idx="23" hasCustomPrompt="1"/>
          </p:nvPr>
        </p:nvSpPr>
        <p:spPr>
          <a:xfrm>
            <a:off x="4648200" y="1532467"/>
            <a:ext cx="4072467" cy="3090333"/>
          </a:xfrm>
        </p:spPr>
        <p:txBody>
          <a:bodyPr anchor="b">
            <a:normAutofit/>
          </a:bodyPr>
          <a:lstStyle>
            <a:lvl1pPr marL="0" indent="0" algn="ctr">
              <a:buNone/>
              <a:defRPr sz="1000" baseline="0">
                <a:solidFill>
                  <a:schemeClr val="bg1"/>
                </a:solidFill>
              </a:defRPr>
            </a:lvl1pPr>
          </a:lstStyle>
          <a:p>
            <a:r>
              <a:rPr lang="en-US" dirty="0" smtClean="0"/>
              <a:t>Place photo here</a:t>
            </a:r>
            <a:endParaRPr lang="en-US" dirty="0"/>
          </a:p>
        </p:txBody>
      </p:sp>
    </p:spTree>
    <p:extLst>
      <p:ext uri="{BB962C8B-B14F-4D97-AF65-F5344CB8AC3E}">
        <p14:creationId xmlns:p14="http://schemas.microsoft.com/office/powerpoint/2010/main" val="261938497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 Column with photo">
    <p:spTree>
      <p:nvGrpSpPr>
        <p:cNvPr id="1" name=""/>
        <p:cNvGrpSpPr/>
        <p:nvPr/>
      </p:nvGrpSpPr>
      <p:grpSpPr>
        <a:xfrm>
          <a:off x="0" y="0"/>
          <a:ext cx="0" cy="0"/>
          <a:chOff x="0" y="0"/>
          <a:chExt cx="0" cy="0"/>
        </a:xfrm>
      </p:grpSpPr>
      <p:pic>
        <p:nvPicPr>
          <p:cNvPr id="7" name="Picture 6" descr="Black_Frame_Flat.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9200000">
            <a:off x="-2448542" y="-612730"/>
            <a:ext cx="6579742" cy="5043156"/>
          </a:xfrm>
          <a:prstGeom prst="rect">
            <a:avLst/>
          </a:prstGeom>
          <a:effectLst>
            <a:outerShdw blurRad="206375" dir="13500000" sy="23000" kx="1200000" algn="br" rotWithShape="0">
              <a:prstClr val="black">
                <a:alpha val="13000"/>
              </a:prstClr>
            </a:outerShdw>
          </a:effectLst>
        </p:spPr>
      </p:pic>
      <p:sp>
        <p:nvSpPr>
          <p:cNvPr id="10" name="Picture Placeholder 10"/>
          <p:cNvSpPr>
            <a:spLocks noGrp="1"/>
          </p:cNvSpPr>
          <p:nvPr>
            <p:ph type="pic" sz="quarter" idx="14" hasCustomPrompt="1"/>
          </p:nvPr>
        </p:nvSpPr>
        <p:spPr>
          <a:xfrm rot="19200000">
            <a:off x="-2198662" y="-394335"/>
            <a:ext cx="6107930" cy="4618623"/>
          </a:xfrm>
        </p:spPr>
        <p:txBody>
          <a:bodyPr anchor="b">
            <a:normAutofit/>
          </a:bodyPr>
          <a:lstStyle>
            <a:lvl1pPr marL="0" indent="0" algn="ctr">
              <a:buNone/>
              <a:defRPr sz="1200" baseline="0">
                <a:solidFill>
                  <a:srgbClr val="FFFFFF"/>
                </a:solidFill>
              </a:defRPr>
            </a:lvl1pPr>
          </a:lstStyle>
          <a:p>
            <a:r>
              <a:rPr lang="en-US" dirty="0" smtClean="0"/>
              <a:t>Place Photo here</a:t>
            </a:r>
            <a:endParaRPr lang="en-US" dirty="0"/>
          </a:p>
        </p:txBody>
      </p:sp>
      <p:sp>
        <p:nvSpPr>
          <p:cNvPr id="8" name="Text Placeholder 3"/>
          <p:cNvSpPr>
            <a:spLocks noGrp="1"/>
          </p:cNvSpPr>
          <p:nvPr>
            <p:ph type="body" sz="quarter" idx="15"/>
          </p:nvPr>
        </p:nvSpPr>
        <p:spPr>
          <a:xfrm>
            <a:off x="4749800" y="508000"/>
            <a:ext cx="4038600" cy="4889500"/>
          </a:xfrm>
        </p:spPr>
        <p:txBody>
          <a:body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211667" y="5794905"/>
            <a:ext cx="8466667" cy="267228"/>
          </a:xfrm>
        </p:spPr>
        <p:txBody>
          <a:bodyPr/>
          <a:lstStyle/>
          <a:p>
            <a:r>
              <a:rPr lang="en-US" dirty="0" smtClean="0"/>
              <a:t>Click to edit Master title style</a:t>
            </a:r>
            <a:endParaRPr lang="en-US" dirty="0"/>
          </a:p>
        </p:txBody>
      </p:sp>
      <p:sp>
        <p:nvSpPr>
          <p:cNvPr id="9" name="Subtitle 2"/>
          <p:cNvSpPr>
            <a:spLocks noGrp="1"/>
          </p:cNvSpPr>
          <p:nvPr>
            <p:ph type="subTitle" idx="13"/>
          </p:nvPr>
        </p:nvSpPr>
        <p:spPr>
          <a:xfrm>
            <a:off x="211667" y="6056779"/>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1938497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1 Column with photo">
    <p:spTree>
      <p:nvGrpSpPr>
        <p:cNvPr id="1" name=""/>
        <p:cNvGrpSpPr/>
        <p:nvPr/>
      </p:nvGrpSpPr>
      <p:grpSpPr>
        <a:xfrm>
          <a:off x="0" y="0"/>
          <a:ext cx="0" cy="0"/>
          <a:chOff x="0" y="0"/>
          <a:chExt cx="0" cy="0"/>
        </a:xfrm>
      </p:grpSpPr>
      <p:sp>
        <p:nvSpPr>
          <p:cNvPr id="8" name="Text Placeholder 3"/>
          <p:cNvSpPr>
            <a:spLocks noGrp="1"/>
          </p:cNvSpPr>
          <p:nvPr>
            <p:ph type="body" sz="quarter" idx="15"/>
          </p:nvPr>
        </p:nvSpPr>
        <p:spPr>
          <a:xfrm>
            <a:off x="241300" y="558800"/>
            <a:ext cx="3733800" cy="4707467"/>
          </a:xfrm>
        </p:spPr>
        <p:txBody>
          <a:bodyPr/>
          <a:lstStyle/>
          <a:p>
            <a:pPr lvl="0"/>
            <a:r>
              <a:rPr lang="en-US" dirty="0" smtClean="0"/>
              <a:t>Click to edit Master text styles</a:t>
            </a:r>
          </a:p>
          <a:p>
            <a:pPr lvl="1"/>
            <a:r>
              <a:rPr lang="en-US" dirty="0" smtClean="0"/>
              <a:t>Second level</a:t>
            </a:r>
          </a:p>
        </p:txBody>
      </p:sp>
      <p:sp>
        <p:nvSpPr>
          <p:cNvPr id="9" name="Title 1"/>
          <p:cNvSpPr>
            <a:spLocks noGrp="1"/>
          </p:cNvSpPr>
          <p:nvPr>
            <p:ph type="title"/>
          </p:nvPr>
        </p:nvSpPr>
        <p:spPr>
          <a:xfrm>
            <a:off x="211667" y="5346172"/>
            <a:ext cx="8466667" cy="267228"/>
          </a:xfrm>
        </p:spPr>
        <p:txBody>
          <a:bodyPr/>
          <a:lstStyle/>
          <a:p>
            <a:r>
              <a:rPr lang="en-US" dirty="0" smtClean="0"/>
              <a:t>Click to edit Master title style</a:t>
            </a:r>
            <a:endParaRPr lang="en-US" dirty="0"/>
          </a:p>
        </p:txBody>
      </p:sp>
      <p:sp>
        <p:nvSpPr>
          <p:cNvPr id="12" name="Subtitle 2"/>
          <p:cNvSpPr>
            <a:spLocks noGrp="1"/>
          </p:cNvSpPr>
          <p:nvPr>
            <p:ph type="subTitle" idx="13"/>
          </p:nvPr>
        </p:nvSpPr>
        <p:spPr>
          <a:xfrm>
            <a:off x="211667" y="5608046"/>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Black_Frame_Flat.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9200000">
            <a:off x="4724063" y="-499200"/>
            <a:ext cx="7069668" cy="5418668"/>
          </a:xfrm>
          <a:prstGeom prst="rect">
            <a:avLst/>
          </a:prstGeom>
          <a:effectLst>
            <a:outerShdw blurRad="206375" dir="13500000" sy="23000" kx="1200000" algn="br" rotWithShape="0">
              <a:prstClr val="black">
                <a:alpha val="13000"/>
              </a:prstClr>
            </a:outerShdw>
          </a:effectLst>
        </p:spPr>
      </p:pic>
      <p:sp>
        <p:nvSpPr>
          <p:cNvPr id="13" name="Picture Placeholder 10"/>
          <p:cNvSpPr>
            <a:spLocks noGrp="1"/>
          </p:cNvSpPr>
          <p:nvPr>
            <p:ph type="pic" sz="quarter" idx="14" hasCustomPrompt="1"/>
          </p:nvPr>
        </p:nvSpPr>
        <p:spPr>
          <a:xfrm rot="19200000">
            <a:off x="4952472" y="-246065"/>
            <a:ext cx="6562725" cy="4962525"/>
          </a:xfrm>
        </p:spPr>
        <p:txBody>
          <a:bodyPr anchor="b">
            <a:normAutofit/>
          </a:bodyPr>
          <a:lstStyle>
            <a:lvl1pPr marL="0" indent="0" algn="ctr">
              <a:buNone/>
              <a:defRPr sz="1200" baseline="0">
                <a:solidFill>
                  <a:srgbClr val="FFFFFF"/>
                </a:solidFill>
              </a:defRPr>
            </a:lvl1pPr>
          </a:lstStyle>
          <a:p>
            <a:r>
              <a:rPr lang="en-US" dirty="0" smtClean="0"/>
              <a:t>Place Photo here</a:t>
            </a:r>
            <a:endParaRPr lang="en-US" dirty="0"/>
          </a:p>
        </p:txBody>
      </p:sp>
    </p:spTree>
    <p:extLst>
      <p:ext uri="{BB962C8B-B14F-4D97-AF65-F5344CB8AC3E}">
        <p14:creationId xmlns:p14="http://schemas.microsoft.com/office/powerpoint/2010/main" val="325317040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0858" y="1173134"/>
            <a:ext cx="8230584" cy="5380066"/>
          </a:xfrm>
          <a:prstGeom prst="rect">
            <a:avLst/>
          </a:prstGeom>
          <a:effectLst/>
        </p:spPr>
      </p:pic>
      <p:sp>
        <p:nvSpPr>
          <p:cNvPr id="4" name="Media Placeholder 3"/>
          <p:cNvSpPr>
            <a:spLocks noGrp="1"/>
          </p:cNvSpPr>
          <p:nvPr>
            <p:ph type="media" sz="quarter" idx="15" hasCustomPrompt="1"/>
          </p:nvPr>
        </p:nvSpPr>
        <p:spPr>
          <a:xfrm>
            <a:off x="1504830" y="1250830"/>
            <a:ext cx="6163095" cy="3757283"/>
          </a:xfrm>
          <a:prstGeom prst="rect">
            <a:avLst/>
          </a:prstGeom>
        </p:spPr>
        <p:txBody>
          <a:bodyPr vert="horz" anchor="b"/>
          <a:lstStyle>
            <a:lvl1pPr marL="0" indent="0" algn="ctr">
              <a:buNone/>
              <a:defRPr sz="1200" baseline="0"/>
            </a:lvl1pPr>
          </a:lstStyle>
          <a:p>
            <a:r>
              <a:rPr lang="en-US" dirty="0" smtClean="0"/>
              <a:t>Place Video Here</a:t>
            </a:r>
            <a:endParaRPr lang="en-US" dirty="0"/>
          </a:p>
        </p:txBody>
      </p:sp>
      <p:sp>
        <p:nvSpPr>
          <p:cNvPr id="2" name="Title 1"/>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8"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3347642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89364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18" name="Slide Number Placeholder 3"/>
          <p:cNvSpPr txBox="1">
            <a:spLocks/>
          </p:cNvSpPr>
          <p:nvPr userDrawn="1"/>
        </p:nvSpPr>
        <p:spPr>
          <a:xfrm>
            <a:off x="8777818" y="6470242"/>
            <a:ext cx="323850" cy="330200"/>
          </a:xfrm>
          <a:prstGeom prst="rect">
            <a:avLst/>
          </a:prstGeom>
        </p:spPr>
        <p:txBody>
          <a:bodyPr vert="horz" wrap="none" lIns="0" tIns="0" rIns="0" bIns="45720" rtlCol="0" anchor="ctr">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1200" b="1" i="0" kern="0" cap="all" spc="100" noProof="0" dirty="0" smtClean="0">
              <a:solidFill>
                <a:schemeClr val="bg1"/>
              </a:solidFill>
              <a:latin typeface="Helvetica"/>
              <a:ea typeface="+mn-ea"/>
              <a:cs typeface="Helvetica"/>
            </a:endParaRPr>
          </a:p>
        </p:txBody>
      </p:sp>
      <p:pic>
        <p:nvPicPr>
          <p:cNvPr id="6" name="Picture 5" descr="Video-Frame_No_Reflectio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2710" y="553358"/>
            <a:ext cx="8618580" cy="5297274"/>
          </a:xfrm>
          <a:prstGeom prst="rect">
            <a:avLst/>
          </a:prstGeom>
          <a:effectLst/>
        </p:spPr>
      </p:pic>
      <p:sp>
        <p:nvSpPr>
          <p:cNvPr id="10" name="Media Placeholder 9"/>
          <p:cNvSpPr>
            <a:spLocks noGrp="1"/>
          </p:cNvSpPr>
          <p:nvPr>
            <p:ph type="media" sz="quarter" idx="17" hasCustomPrompt="1"/>
          </p:nvPr>
        </p:nvSpPr>
        <p:spPr>
          <a:xfrm>
            <a:off x="317500" y="608013"/>
            <a:ext cx="8499475" cy="5170487"/>
          </a:xfrm>
        </p:spPr>
        <p:txBody>
          <a:bodyPr anchor="b">
            <a:normAutofit/>
          </a:bodyPr>
          <a:lstStyle>
            <a:lvl1pPr marL="0" indent="0" algn="ctr">
              <a:buNone/>
              <a:defRPr sz="1200"/>
            </a:lvl1pPr>
          </a:lstStyle>
          <a:p>
            <a:r>
              <a:rPr lang="en-US" dirty="0" smtClean="0"/>
              <a:t>Insert Video Here</a:t>
            </a:r>
            <a:endParaRPr lang="en-US" dirty="0"/>
          </a:p>
        </p:txBody>
      </p:sp>
    </p:spTree>
    <p:extLst>
      <p:ext uri="{BB962C8B-B14F-4D97-AF65-F5344CB8AC3E}">
        <p14:creationId xmlns:p14="http://schemas.microsoft.com/office/powerpoint/2010/main" val="163287400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s ">
    <p:spTree>
      <p:nvGrpSpPr>
        <p:cNvPr id="1" name=""/>
        <p:cNvGrpSpPr/>
        <p:nvPr/>
      </p:nvGrpSpPr>
      <p:grpSpPr>
        <a:xfrm>
          <a:off x="0" y="0"/>
          <a:ext cx="0" cy="0"/>
          <a:chOff x="0" y="0"/>
          <a:chExt cx="0" cy="0"/>
        </a:xfrm>
      </p:grpSpPr>
      <p:sp>
        <p:nvSpPr>
          <p:cNvPr id="75" name="Text Placeholder 43"/>
          <p:cNvSpPr>
            <a:spLocks noGrp="1"/>
          </p:cNvSpPr>
          <p:nvPr>
            <p:ph type="body" sz="quarter" idx="18" hasCustomPrompt="1"/>
          </p:nvPr>
        </p:nvSpPr>
        <p:spPr>
          <a:xfrm>
            <a:off x="389467" y="1709737"/>
            <a:ext cx="1786466" cy="677861"/>
          </a:xfrm>
          <a:prstGeom prst="rect">
            <a:avLst/>
          </a:prstGeom>
        </p:spPr>
        <p:txBody>
          <a:bodyPr vert="horz"/>
          <a:lstStyle>
            <a:lvl1pPr marL="0" indent="0">
              <a:buNone/>
              <a:defRPr sz="42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a:t>
            </a:r>
            <a:endParaRPr lang="en-US" dirty="0"/>
          </a:p>
        </p:txBody>
      </p:sp>
      <p:sp>
        <p:nvSpPr>
          <p:cNvPr id="76" name="Text Placeholder 43"/>
          <p:cNvSpPr>
            <a:spLocks noGrp="1"/>
          </p:cNvSpPr>
          <p:nvPr>
            <p:ph type="body" sz="quarter" idx="19" hasCustomPrompt="1"/>
          </p:nvPr>
        </p:nvSpPr>
        <p:spPr>
          <a:xfrm>
            <a:off x="397933" y="2437871"/>
            <a:ext cx="1778000" cy="1008061"/>
          </a:xfrm>
          <a:prstGeom prst="rect">
            <a:avLst/>
          </a:prstGeom>
        </p:spPr>
        <p:txBody>
          <a:bodyPr vert="horz"/>
          <a:lstStyle>
            <a:lvl1pPr marL="0" indent="0">
              <a:buNone/>
              <a:defRPr sz="12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Place text here</a:t>
            </a:r>
            <a:endParaRPr lang="en-US" dirty="0"/>
          </a:p>
        </p:txBody>
      </p:sp>
      <p:sp>
        <p:nvSpPr>
          <p:cNvPr id="79" name="Text Placeholder 43"/>
          <p:cNvSpPr>
            <a:spLocks noGrp="1"/>
          </p:cNvSpPr>
          <p:nvPr>
            <p:ph type="body" sz="quarter" idx="20" hasCustomPrompt="1"/>
          </p:nvPr>
        </p:nvSpPr>
        <p:spPr>
          <a:xfrm>
            <a:off x="2582333" y="1709737"/>
            <a:ext cx="1786466" cy="677861"/>
          </a:xfrm>
          <a:prstGeom prst="rect">
            <a:avLst/>
          </a:prstGeom>
        </p:spPr>
        <p:txBody>
          <a:bodyPr vert="horz"/>
          <a:lstStyle>
            <a:lvl1pPr marL="0" indent="0">
              <a:buNone/>
              <a:defRPr sz="42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a:t>
            </a:r>
            <a:endParaRPr lang="en-US" dirty="0"/>
          </a:p>
        </p:txBody>
      </p:sp>
      <p:sp>
        <p:nvSpPr>
          <p:cNvPr id="80" name="Text Placeholder 43"/>
          <p:cNvSpPr>
            <a:spLocks noGrp="1"/>
          </p:cNvSpPr>
          <p:nvPr>
            <p:ph type="body" sz="quarter" idx="21" hasCustomPrompt="1"/>
          </p:nvPr>
        </p:nvSpPr>
        <p:spPr>
          <a:xfrm>
            <a:off x="2590799" y="2437871"/>
            <a:ext cx="1778000" cy="1008061"/>
          </a:xfrm>
          <a:prstGeom prst="rect">
            <a:avLst/>
          </a:prstGeom>
        </p:spPr>
        <p:txBody>
          <a:bodyPr vert="horz"/>
          <a:lstStyle>
            <a:lvl1pPr marL="0" indent="0">
              <a:buNone/>
              <a:defRPr sz="12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Place text here</a:t>
            </a:r>
            <a:endParaRPr lang="en-US" dirty="0"/>
          </a:p>
        </p:txBody>
      </p:sp>
      <p:sp>
        <p:nvSpPr>
          <p:cNvPr id="81" name="Text Placeholder 43"/>
          <p:cNvSpPr>
            <a:spLocks noGrp="1"/>
          </p:cNvSpPr>
          <p:nvPr>
            <p:ph type="body" sz="quarter" idx="22" hasCustomPrompt="1"/>
          </p:nvPr>
        </p:nvSpPr>
        <p:spPr>
          <a:xfrm>
            <a:off x="4783666" y="1709737"/>
            <a:ext cx="1786466" cy="677861"/>
          </a:xfrm>
          <a:prstGeom prst="rect">
            <a:avLst/>
          </a:prstGeom>
        </p:spPr>
        <p:txBody>
          <a:bodyPr vert="horz"/>
          <a:lstStyle>
            <a:lvl1pPr marL="0" indent="0">
              <a:buNone/>
              <a:defRPr sz="42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a:t>
            </a:r>
            <a:endParaRPr lang="en-US" dirty="0"/>
          </a:p>
        </p:txBody>
      </p:sp>
      <p:sp>
        <p:nvSpPr>
          <p:cNvPr id="82" name="Text Placeholder 43"/>
          <p:cNvSpPr>
            <a:spLocks noGrp="1"/>
          </p:cNvSpPr>
          <p:nvPr>
            <p:ph type="body" sz="quarter" idx="23" hasCustomPrompt="1"/>
          </p:nvPr>
        </p:nvSpPr>
        <p:spPr>
          <a:xfrm>
            <a:off x="4792132" y="2437871"/>
            <a:ext cx="1778000" cy="1008061"/>
          </a:xfrm>
          <a:prstGeom prst="rect">
            <a:avLst/>
          </a:prstGeom>
        </p:spPr>
        <p:txBody>
          <a:bodyPr vert="horz"/>
          <a:lstStyle>
            <a:lvl1pPr marL="0" indent="0">
              <a:buNone/>
              <a:defRPr sz="12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Place text here</a:t>
            </a:r>
            <a:endParaRPr lang="en-US" dirty="0"/>
          </a:p>
        </p:txBody>
      </p:sp>
      <p:sp>
        <p:nvSpPr>
          <p:cNvPr id="83" name="Text Placeholder 43"/>
          <p:cNvSpPr>
            <a:spLocks noGrp="1"/>
          </p:cNvSpPr>
          <p:nvPr>
            <p:ph type="body" sz="quarter" idx="24" hasCustomPrompt="1"/>
          </p:nvPr>
        </p:nvSpPr>
        <p:spPr>
          <a:xfrm>
            <a:off x="6968066" y="1709737"/>
            <a:ext cx="1786466" cy="677861"/>
          </a:xfrm>
          <a:prstGeom prst="rect">
            <a:avLst/>
          </a:prstGeom>
        </p:spPr>
        <p:txBody>
          <a:bodyPr vert="horz"/>
          <a:lstStyle>
            <a:lvl1pPr marL="0" indent="0">
              <a:buNone/>
              <a:defRPr sz="42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a:t>
            </a:r>
            <a:endParaRPr lang="en-US" dirty="0"/>
          </a:p>
        </p:txBody>
      </p:sp>
      <p:sp>
        <p:nvSpPr>
          <p:cNvPr id="84" name="Text Placeholder 43"/>
          <p:cNvSpPr>
            <a:spLocks noGrp="1"/>
          </p:cNvSpPr>
          <p:nvPr>
            <p:ph type="body" sz="quarter" idx="25" hasCustomPrompt="1"/>
          </p:nvPr>
        </p:nvSpPr>
        <p:spPr>
          <a:xfrm>
            <a:off x="6976532" y="2437871"/>
            <a:ext cx="1778000" cy="1008061"/>
          </a:xfrm>
          <a:prstGeom prst="rect">
            <a:avLst/>
          </a:prstGeom>
        </p:spPr>
        <p:txBody>
          <a:bodyPr vert="horz"/>
          <a:lstStyle>
            <a:lvl1pPr marL="0" indent="0">
              <a:buNone/>
              <a:defRPr sz="12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Place text here</a:t>
            </a:r>
            <a:endParaRPr lang="en-US" dirty="0"/>
          </a:p>
        </p:txBody>
      </p:sp>
      <p:sp>
        <p:nvSpPr>
          <p:cNvPr id="89" name="Text Placeholder 43"/>
          <p:cNvSpPr>
            <a:spLocks noGrp="1"/>
          </p:cNvSpPr>
          <p:nvPr>
            <p:ph type="body" sz="quarter" idx="26" hasCustomPrompt="1"/>
          </p:nvPr>
        </p:nvSpPr>
        <p:spPr>
          <a:xfrm>
            <a:off x="389467" y="3894136"/>
            <a:ext cx="1786466" cy="677861"/>
          </a:xfrm>
          <a:prstGeom prst="rect">
            <a:avLst/>
          </a:prstGeom>
        </p:spPr>
        <p:txBody>
          <a:bodyPr vert="horz"/>
          <a:lstStyle>
            <a:lvl1pPr marL="0" indent="0">
              <a:buNone/>
              <a:defRPr sz="42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a:t>
            </a:r>
            <a:endParaRPr lang="en-US" dirty="0"/>
          </a:p>
        </p:txBody>
      </p:sp>
      <p:sp>
        <p:nvSpPr>
          <p:cNvPr id="90" name="Text Placeholder 43"/>
          <p:cNvSpPr>
            <a:spLocks noGrp="1"/>
          </p:cNvSpPr>
          <p:nvPr>
            <p:ph type="body" sz="quarter" idx="27" hasCustomPrompt="1"/>
          </p:nvPr>
        </p:nvSpPr>
        <p:spPr>
          <a:xfrm>
            <a:off x="397933" y="4622270"/>
            <a:ext cx="1778000" cy="1008061"/>
          </a:xfrm>
          <a:prstGeom prst="rect">
            <a:avLst/>
          </a:prstGeom>
        </p:spPr>
        <p:txBody>
          <a:bodyPr vert="horz"/>
          <a:lstStyle>
            <a:lvl1pPr marL="0" indent="0">
              <a:buNone/>
              <a:defRPr sz="12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Place text here</a:t>
            </a:r>
            <a:endParaRPr lang="en-US" dirty="0"/>
          </a:p>
        </p:txBody>
      </p:sp>
      <p:sp>
        <p:nvSpPr>
          <p:cNvPr id="91" name="Text Placeholder 43"/>
          <p:cNvSpPr>
            <a:spLocks noGrp="1"/>
          </p:cNvSpPr>
          <p:nvPr>
            <p:ph type="body" sz="quarter" idx="28" hasCustomPrompt="1"/>
          </p:nvPr>
        </p:nvSpPr>
        <p:spPr>
          <a:xfrm>
            <a:off x="2582333" y="3894136"/>
            <a:ext cx="1786466" cy="677861"/>
          </a:xfrm>
          <a:prstGeom prst="rect">
            <a:avLst/>
          </a:prstGeom>
        </p:spPr>
        <p:txBody>
          <a:bodyPr vert="horz"/>
          <a:lstStyle>
            <a:lvl1pPr marL="0" indent="0">
              <a:buNone/>
              <a:defRPr sz="42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a:t>
            </a:r>
            <a:endParaRPr lang="en-US" dirty="0"/>
          </a:p>
        </p:txBody>
      </p:sp>
      <p:sp>
        <p:nvSpPr>
          <p:cNvPr id="92" name="Text Placeholder 43"/>
          <p:cNvSpPr>
            <a:spLocks noGrp="1"/>
          </p:cNvSpPr>
          <p:nvPr>
            <p:ph type="body" sz="quarter" idx="29" hasCustomPrompt="1"/>
          </p:nvPr>
        </p:nvSpPr>
        <p:spPr>
          <a:xfrm>
            <a:off x="2590799" y="4622270"/>
            <a:ext cx="1778000" cy="1008061"/>
          </a:xfrm>
          <a:prstGeom prst="rect">
            <a:avLst/>
          </a:prstGeom>
        </p:spPr>
        <p:txBody>
          <a:bodyPr vert="horz"/>
          <a:lstStyle>
            <a:lvl1pPr marL="0" indent="0">
              <a:buNone/>
              <a:defRPr sz="12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Place text here</a:t>
            </a:r>
            <a:endParaRPr lang="en-US" dirty="0"/>
          </a:p>
        </p:txBody>
      </p:sp>
      <p:sp>
        <p:nvSpPr>
          <p:cNvPr id="93" name="Text Placeholder 43"/>
          <p:cNvSpPr>
            <a:spLocks noGrp="1"/>
          </p:cNvSpPr>
          <p:nvPr>
            <p:ph type="body" sz="quarter" idx="30" hasCustomPrompt="1"/>
          </p:nvPr>
        </p:nvSpPr>
        <p:spPr>
          <a:xfrm>
            <a:off x="4783666" y="3894136"/>
            <a:ext cx="1786466" cy="677861"/>
          </a:xfrm>
          <a:prstGeom prst="rect">
            <a:avLst/>
          </a:prstGeom>
        </p:spPr>
        <p:txBody>
          <a:bodyPr vert="horz"/>
          <a:lstStyle>
            <a:lvl1pPr marL="0" indent="0">
              <a:buNone/>
              <a:defRPr sz="42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a:t>
            </a:r>
            <a:endParaRPr lang="en-US" dirty="0"/>
          </a:p>
        </p:txBody>
      </p:sp>
      <p:sp>
        <p:nvSpPr>
          <p:cNvPr id="94" name="Text Placeholder 43"/>
          <p:cNvSpPr>
            <a:spLocks noGrp="1"/>
          </p:cNvSpPr>
          <p:nvPr>
            <p:ph type="body" sz="quarter" idx="31" hasCustomPrompt="1"/>
          </p:nvPr>
        </p:nvSpPr>
        <p:spPr>
          <a:xfrm>
            <a:off x="4792132" y="4622270"/>
            <a:ext cx="1778000" cy="1008061"/>
          </a:xfrm>
          <a:prstGeom prst="rect">
            <a:avLst/>
          </a:prstGeom>
        </p:spPr>
        <p:txBody>
          <a:bodyPr vert="horz"/>
          <a:lstStyle>
            <a:lvl1pPr marL="0" indent="0">
              <a:buNone/>
              <a:defRPr sz="12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Place text here</a:t>
            </a:r>
            <a:endParaRPr lang="en-US" dirty="0"/>
          </a:p>
        </p:txBody>
      </p:sp>
      <p:sp>
        <p:nvSpPr>
          <p:cNvPr id="95" name="Text Placeholder 43"/>
          <p:cNvSpPr>
            <a:spLocks noGrp="1"/>
          </p:cNvSpPr>
          <p:nvPr>
            <p:ph type="body" sz="quarter" idx="32" hasCustomPrompt="1"/>
          </p:nvPr>
        </p:nvSpPr>
        <p:spPr>
          <a:xfrm>
            <a:off x="6968066" y="3894136"/>
            <a:ext cx="1786466" cy="677861"/>
          </a:xfrm>
          <a:prstGeom prst="rect">
            <a:avLst/>
          </a:prstGeom>
        </p:spPr>
        <p:txBody>
          <a:bodyPr vert="horz"/>
          <a:lstStyle>
            <a:lvl1pPr marL="0" indent="0">
              <a:buNone/>
              <a:defRPr sz="42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No.</a:t>
            </a:r>
            <a:endParaRPr lang="en-US" dirty="0"/>
          </a:p>
        </p:txBody>
      </p:sp>
      <p:sp>
        <p:nvSpPr>
          <p:cNvPr id="96" name="Text Placeholder 43"/>
          <p:cNvSpPr>
            <a:spLocks noGrp="1"/>
          </p:cNvSpPr>
          <p:nvPr>
            <p:ph type="body" sz="quarter" idx="33" hasCustomPrompt="1"/>
          </p:nvPr>
        </p:nvSpPr>
        <p:spPr>
          <a:xfrm>
            <a:off x="6976532" y="4622270"/>
            <a:ext cx="1778000" cy="1008061"/>
          </a:xfrm>
          <a:prstGeom prst="rect">
            <a:avLst/>
          </a:prstGeom>
        </p:spPr>
        <p:txBody>
          <a:bodyPr vert="horz"/>
          <a:lstStyle>
            <a:lvl1pPr marL="0" indent="0">
              <a:buNone/>
              <a:defRPr sz="12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Place text here</a:t>
            </a:r>
            <a:endParaRPr lang="en-US" dirty="0"/>
          </a:p>
        </p:txBody>
      </p:sp>
      <p:sp>
        <p:nvSpPr>
          <p:cNvPr id="105" name="Title 104"/>
          <p:cNvSpPr>
            <a:spLocks noGrp="1"/>
          </p:cNvSpPr>
          <p:nvPr>
            <p:ph type="title"/>
          </p:nvPr>
        </p:nvSpPr>
        <p:spPr/>
        <p:txBody>
          <a:bodyPr/>
          <a:lstStyle/>
          <a:p>
            <a:r>
              <a:rPr lang="en-US" smtClean="0"/>
              <a:t>Click to edit Master title style</a:t>
            </a:r>
            <a:endParaRPr lang="en-US"/>
          </a:p>
        </p:txBody>
      </p:sp>
      <p:sp>
        <p:nvSpPr>
          <p:cNvPr id="22"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2159222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w it works">
    <p:spTree>
      <p:nvGrpSpPr>
        <p:cNvPr id="1" name=""/>
        <p:cNvGrpSpPr/>
        <p:nvPr/>
      </p:nvGrpSpPr>
      <p:grpSpPr>
        <a:xfrm>
          <a:off x="0" y="0"/>
          <a:ext cx="0" cy="0"/>
          <a:chOff x="0" y="0"/>
          <a:chExt cx="0" cy="0"/>
        </a:xfrm>
      </p:grpSpPr>
      <p:sp>
        <p:nvSpPr>
          <p:cNvPr id="18" name="Slide Number Placeholder 3"/>
          <p:cNvSpPr txBox="1">
            <a:spLocks/>
          </p:cNvSpPr>
          <p:nvPr userDrawn="1"/>
        </p:nvSpPr>
        <p:spPr>
          <a:xfrm>
            <a:off x="8777818" y="6470242"/>
            <a:ext cx="323850" cy="330200"/>
          </a:xfrm>
          <a:prstGeom prst="rect">
            <a:avLst/>
          </a:prstGeom>
        </p:spPr>
        <p:txBody>
          <a:bodyPr vert="horz" wrap="none" lIns="0" tIns="0" rIns="0" bIns="45720" rtlCol="0" anchor="ctr">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1200" b="1" i="0" kern="0" cap="all" spc="100" noProof="0" dirty="0" smtClean="0">
              <a:solidFill>
                <a:schemeClr val="bg1"/>
              </a:solidFill>
              <a:latin typeface="Helvetica"/>
              <a:ea typeface="+mn-ea"/>
              <a:cs typeface="Helvetica"/>
            </a:endParaRPr>
          </a:p>
        </p:txBody>
      </p:sp>
      <p:pic>
        <p:nvPicPr>
          <p:cNvPr id="6" name="Picture 5" descr="Video-Frame_No_Reflectio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2710" y="553358"/>
            <a:ext cx="8618580" cy="5297274"/>
          </a:xfrm>
          <a:prstGeom prst="rect">
            <a:avLst/>
          </a:prstGeom>
          <a:effectLst>
            <a:outerShdw blurRad="50800" dist="38100" algn="l" rotWithShape="0">
              <a:prstClr val="black">
                <a:alpha val="40000"/>
              </a:prstClr>
            </a:outerShdw>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21059311">
            <a:off x="3123055" y="1702177"/>
            <a:ext cx="2015835" cy="2025277"/>
          </a:xfrm>
          <a:prstGeom prst="rect">
            <a:avLst/>
          </a:prstGeom>
          <a:noFill/>
          <a:ln w="9525">
            <a:noFill/>
            <a:miter lim="800000"/>
            <a:headEnd/>
            <a:tailEnd/>
          </a:ln>
          <a:effectLst/>
        </p:spPr>
      </p:pic>
      <p:pic>
        <p:nvPicPr>
          <p:cNvPr id="8" name="Picture 10"/>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27447" y="3393409"/>
            <a:ext cx="2548900" cy="103276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518408" y="2041615"/>
            <a:ext cx="716973" cy="716973"/>
          </a:xfrm>
          <a:prstGeom prst="rect">
            <a:avLst/>
          </a:prstGeom>
          <a:noFill/>
          <a:ln w="9525">
            <a:noFill/>
            <a:miter lim="800000"/>
            <a:headEnd/>
            <a:tailEnd/>
          </a:ln>
          <a:effectLst/>
        </p:spPr>
      </p:pic>
      <p:pic>
        <p:nvPicPr>
          <p:cNvPr id="11"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rot="2686846">
            <a:off x="4890938" y="2657060"/>
            <a:ext cx="879344" cy="879344"/>
          </a:xfrm>
          <a:prstGeom prst="rect">
            <a:avLst/>
          </a:prstGeom>
          <a:noFill/>
          <a:ln w="9525">
            <a:noFill/>
            <a:miter lim="800000"/>
            <a:headEnd/>
            <a:tailEnd/>
          </a:ln>
          <a:effectLst/>
        </p:spPr>
      </p:pic>
      <p:grpSp>
        <p:nvGrpSpPr>
          <p:cNvPr id="12" name="Group 33"/>
          <p:cNvGrpSpPr/>
          <p:nvPr userDrawn="1"/>
        </p:nvGrpSpPr>
        <p:grpSpPr>
          <a:xfrm>
            <a:off x="2125528" y="2498948"/>
            <a:ext cx="1111826" cy="1042423"/>
            <a:chOff x="2379519" y="3176287"/>
            <a:chExt cx="1111826" cy="1042423"/>
          </a:xfrm>
        </p:grpSpPr>
        <p:pic>
          <p:nvPicPr>
            <p:cNvPr id="1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3545209">
              <a:off x="2532834" y="3176287"/>
              <a:ext cx="876867" cy="876867"/>
            </a:xfrm>
            <a:prstGeom prst="rect">
              <a:avLst/>
            </a:prstGeom>
            <a:noFill/>
            <a:ln w="9525">
              <a:noFill/>
              <a:miter lim="800000"/>
              <a:headEnd/>
              <a:tailEnd/>
            </a:ln>
            <a:effectLst/>
          </p:spPr>
        </p:pic>
        <p:sp>
          <p:nvSpPr>
            <p:cNvPr id="14" name="TextBox 13"/>
            <p:cNvSpPr txBox="1"/>
            <p:nvPr/>
          </p:nvSpPr>
          <p:spPr>
            <a:xfrm>
              <a:off x="2379519" y="3896591"/>
              <a:ext cx="1111826" cy="322119"/>
            </a:xfrm>
            <a:prstGeom prst="rect">
              <a:avLst/>
            </a:prstGeom>
            <a:noFill/>
          </p:spPr>
          <p:txBody>
            <a:bodyPr wrap="square" lIns="0" rtlCol="0">
              <a:noAutofit/>
            </a:bodyPr>
            <a:lstStyle/>
            <a:p>
              <a:r>
                <a:rPr lang="en-US" dirty="0" smtClean="0">
                  <a:solidFill>
                    <a:schemeClr val="bg1"/>
                  </a:solidFill>
                </a:rPr>
                <a:t>DELIVER</a:t>
              </a:r>
              <a:endParaRPr lang="en-US" sz="1400" dirty="0" smtClean="0">
                <a:solidFill>
                  <a:schemeClr val="bg1"/>
                </a:solidFill>
              </a:endParaRPr>
            </a:p>
          </p:txBody>
        </p:sp>
      </p:grpSp>
      <p:grpSp>
        <p:nvGrpSpPr>
          <p:cNvPr id="15" name="Group 41"/>
          <p:cNvGrpSpPr/>
          <p:nvPr userDrawn="1"/>
        </p:nvGrpSpPr>
        <p:grpSpPr>
          <a:xfrm>
            <a:off x="7541772" y="1487434"/>
            <a:ext cx="932600" cy="1131497"/>
            <a:chOff x="7795763" y="2164773"/>
            <a:chExt cx="932600" cy="1131497"/>
          </a:xfrm>
        </p:grpSpPr>
        <p:pic>
          <p:nvPicPr>
            <p:cNvPr id="16"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676805">
              <a:off x="7795763" y="2173428"/>
              <a:ext cx="432452" cy="1122842"/>
            </a:xfrm>
            <a:prstGeom prst="rect">
              <a:avLst/>
            </a:prstGeom>
            <a:noFill/>
            <a:ln w="9525">
              <a:noFill/>
              <a:miter lim="800000"/>
              <a:headEnd/>
              <a:tailEnd/>
            </a:ln>
            <a:effectLst/>
          </p:spPr>
        </p:pic>
        <p:sp>
          <p:nvSpPr>
            <p:cNvPr id="17" name="TextBox 16"/>
            <p:cNvSpPr txBox="1"/>
            <p:nvPr/>
          </p:nvSpPr>
          <p:spPr>
            <a:xfrm>
              <a:off x="7848599" y="2164773"/>
              <a:ext cx="879764" cy="322119"/>
            </a:xfrm>
            <a:prstGeom prst="rect">
              <a:avLst/>
            </a:prstGeom>
            <a:noFill/>
          </p:spPr>
          <p:txBody>
            <a:bodyPr wrap="square" lIns="0" rtlCol="0">
              <a:noAutofit/>
            </a:bodyPr>
            <a:lstStyle/>
            <a:p>
              <a:r>
                <a:rPr lang="en-US" dirty="0" smtClean="0">
                  <a:solidFill>
                    <a:schemeClr val="bg1"/>
                  </a:solidFill>
                </a:rPr>
                <a:t>EVENT</a:t>
              </a:r>
            </a:p>
          </p:txBody>
        </p:sp>
      </p:grpSp>
      <p:grpSp>
        <p:nvGrpSpPr>
          <p:cNvPr id="19" name="Group 31"/>
          <p:cNvGrpSpPr/>
          <p:nvPr userDrawn="1"/>
        </p:nvGrpSpPr>
        <p:grpSpPr>
          <a:xfrm>
            <a:off x="5984020" y="2200946"/>
            <a:ext cx="1444336" cy="1444336"/>
            <a:chOff x="6238011" y="2878285"/>
            <a:chExt cx="1444336" cy="1444336"/>
          </a:xfrm>
        </p:grpSpPr>
        <p:pic>
          <p:nvPicPr>
            <p:cNvPr id="20"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38011" y="2878285"/>
              <a:ext cx="1444336" cy="1444336"/>
            </a:xfrm>
            <a:prstGeom prst="rect">
              <a:avLst/>
            </a:prstGeom>
            <a:noFill/>
            <a:ln w="9525">
              <a:noFill/>
              <a:miter lim="800000"/>
              <a:headEnd/>
              <a:tailEnd/>
            </a:ln>
            <a:effectLst/>
          </p:spPr>
        </p:pic>
        <p:sp>
          <p:nvSpPr>
            <p:cNvPr id="21" name="TextBox 20"/>
            <p:cNvSpPr txBox="1"/>
            <p:nvPr/>
          </p:nvSpPr>
          <p:spPr>
            <a:xfrm>
              <a:off x="6487390" y="3422073"/>
              <a:ext cx="1056410" cy="322119"/>
            </a:xfrm>
            <a:prstGeom prst="rect">
              <a:avLst/>
            </a:prstGeom>
            <a:noFill/>
          </p:spPr>
          <p:txBody>
            <a:bodyPr wrap="square" lIns="0" rtlCol="0">
              <a:noAutofit/>
            </a:bodyPr>
            <a:lstStyle/>
            <a:p>
              <a:pPr algn="ctr"/>
              <a:r>
                <a:rPr lang="en-US" sz="1500" dirty="0" smtClean="0">
                  <a:solidFill>
                    <a:srgbClr val="555A00"/>
                  </a:solidFill>
                </a:rPr>
                <a:t>PRODUCT</a:t>
              </a:r>
            </a:p>
          </p:txBody>
        </p:sp>
      </p:grpSp>
      <p:grpSp>
        <p:nvGrpSpPr>
          <p:cNvPr id="22" name="Group 40"/>
          <p:cNvGrpSpPr/>
          <p:nvPr userDrawn="1"/>
        </p:nvGrpSpPr>
        <p:grpSpPr>
          <a:xfrm>
            <a:off x="6323452" y="881299"/>
            <a:ext cx="879764" cy="1245796"/>
            <a:chOff x="6556661" y="1496292"/>
            <a:chExt cx="879764" cy="1245796"/>
          </a:xfrm>
        </p:grpSpPr>
        <p:pic>
          <p:nvPicPr>
            <p:cNvPr id="23"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1253" y="1619246"/>
              <a:ext cx="432452" cy="1122842"/>
            </a:xfrm>
            <a:prstGeom prst="rect">
              <a:avLst/>
            </a:prstGeom>
            <a:noFill/>
            <a:ln w="9525">
              <a:noFill/>
              <a:miter lim="800000"/>
              <a:headEnd/>
              <a:tailEnd/>
            </a:ln>
            <a:effectLst/>
          </p:spPr>
        </p:pic>
        <p:sp>
          <p:nvSpPr>
            <p:cNvPr id="24" name="TextBox 23"/>
            <p:cNvSpPr txBox="1"/>
            <p:nvPr/>
          </p:nvSpPr>
          <p:spPr>
            <a:xfrm>
              <a:off x="6556661" y="1496292"/>
              <a:ext cx="879764" cy="322119"/>
            </a:xfrm>
            <a:prstGeom prst="rect">
              <a:avLst/>
            </a:prstGeom>
            <a:noFill/>
          </p:spPr>
          <p:txBody>
            <a:bodyPr wrap="square" lIns="0" rtlCol="0">
              <a:noAutofit/>
            </a:bodyPr>
            <a:lstStyle/>
            <a:p>
              <a:r>
                <a:rPr lang="en-US" dirty="0" smtClean="0">
                  <a:solidFill>
                    <a:schemeClr val="bg1"/>
                  </a:solidFill>
                </a:rPr>
                <a:t>EVENT</a:t>
              </a:r>
            </a:p>
          </p:txBody>
        </p:sp>
      </p:grpSp>
      <p:grpSp>
        <p:nvGrpSpPr>
          <p:cNvPr id="25" name="Group 46"/>
          <p:cNvGrpSpPr/>
          <p:nvPr userDrawn="1"/>
        </p:nvGrpSpPr>
        <p:grpSpPr>
          <a:xfrm>
            <a:off x="6351160" y="3723207"/>
            <a:ext cx="879764" cy="1227865"/>
            <a:chOff x="6605151" y="4400546"/>
            <a:chExt cx="879764" cy="1227865"/>
          </a:xfrm>
        </p:grpSpPr>
        <p:pic>
          <p:nvPicPr>
            <p:cNvPr id="26"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a:off x="6760136" y="4400546"/>
              <a:ext cx="432452" cy="1122842"/>
            </a:xfrm>
            <a:prstGeom prst="rect">
              <a:avLst/>
            </a:prstGeom>
            <a:noFill/>
            <a:ln w="9525">
              <a:noFill/>
              <a:miter lim="800000"/>
              <a:headEnd/>
              <a:tailEnd/>
            </a:ln>
            <a:effectLst/>
          </p:spPr>
        </p:pic>
        <p:sp>
          <p:nvSpPr>
            <p:cNvPr id="27" name="TextBox 26"/>
            <p:cNvSpPr txBox="1"/>
            <p:nvPr/>
          </p:nvSpPr>
          <p:spPr>
            <a:xfrm>
              <a:off x="6605151" y="5306292"/>
              <a:ext cx="879764" cy="322119"/>
            </a:xfrm>
            <a:prstGeom prst="rect">
              <a:avLst/>
            </a:prstGeom>
            <a:noFill/>
          </p:spPr>
          <p:txBody>
            <a:bodyPr wrap="square" lIns="0" rtlCol="0">
              <a:noAutofit/>
            </a:bodyPr>
            <a:lstStyle/>
            <a:p>
              <a:r>
                <a:rPr lang="en-US" dirty="0" smtClean="0">
                  <a:solidFill>
                    <a:schemeClr val="bg1"/>
                  </a:solidFill>
                </a:rPr>
                <a:t>EVENT</a:t>
              </a:r>
            </a:p>
          </p:txBody>
        </p:sp>
      </p:grpSp>
      <p:grpSp>
        <p:nvGrpSpPr>
          <p:cNvPr id="28" name="Group 47"/>
          <p:cNvGrpSpPr/>
          <p:nvPr userDrawn="1"/>
        </p:nvGrpSpPr>
        <p:grpSpPr>
          <a:xfrm>
            <a:off x="7362831" y="3296011"/>
            <a:ext cx="1381704" cy="737197"/>
            <a:chOff x="7616822" y="3973350"/>
            <a:chExt cx="1381704" cy="737197"/>
          </a:xfrm>
        </p:grpSpPr>
        <p:pic>
          <p:nvPicPr>
            <p:cNvPr id="29"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7257110">
              <a:off x="7962017" y="3628155"/>
              <a:ext cx="432452" cy="1122842"/>
            </a:xfrm>
            <a:prstGeom prst="rect">
              <a:avLst/>
            </a:prstGeom>
            <a:noFill/>
            <a:ln w="9525">
              <a:noFill/>
              <a:miter lim="800000"/>
              <a:headEnd/>
              <a:tailEnd/>
            </a:ln>
            <a:effectLst/>
          </p:spPr>
        </p:pic>
        <p:sp>
          <p:nvSpPr>
            <p:cNvPr id="30" name="TextBox 29"/>
            <p:cNvSpPr txBox="1"/>
            <p:nvPr/>
          </p:nvSpPr>
          <p:spPr>
            <a:xfrm>
              <a:off x="8118762" y="4388428"/>
              <a:ext cx="879764" cy="322119"/>
            </a:xfrm>
            <a:prstGeom prst="rect">
              <a:avLst/>
            </a:prstGeom>
            <a:noFill/>
          </p:spPr>
          <p:txBody>
            <a:bodyPr wrap="square" lIns="0" rtlCol="0">
              <a:noAutofit/>
            </a:bodyPr>
            <a:lstStyle/>
            <a:p>
              <a:r>
                <a:rPr lang="en-US" dirty="0" smtClean="0">
                  <a:solidFill>
                    <a:schemeClr val="bg1"/>
                  </a:solidFill>
                </a:rPr>
                <a:t>EVENT</a:t>
              </a:r>
            </a:p>
          </p:txBody>
        </p:sp>
      </p:grpSp>
      <p:sp>
        <p:nvSpPr>
          <p:cNvPr id="31" name="TextBox 30"/>
          <p:cNvSpPr txBox="1"/>
          <p:nvPr userDrawn="1"/>
        </p:nvSpPr>
        <p:spPr>
          <a:xfrm>
            <a:off x="4225783" y="1009453"/>
            <a:ext cx="2211972" cy="723899"/>
          </a:xfrm>
          <a:prstGeom prst="rect">
            <a:avLst/>
          </a:prstGeom>
          <a:noFill/>
        </p:spPr>
        <p:txBody>
          <a:bodyPr wrap="square" lIns="0" rtlCol="0">
            <a:noAutofit/>
          </a:bodyPr>
          <a:lstStyle/>
          <a:p>
            <a:r>
              <a:rPr lang="en-US" sz="1100" dirty="0" smtClean="0">
                <a:solidFill>
                  <a:schemeClr val="bg1"/>
                </a:solidFill>
              </a:rPr>
              <a:t>Roles and Responsibilities</a:t>
            </a:r>
          </a:p>
          <a:p>
            <a:r>
              <a:rPr lang="en-US" sz="1100" dirty="0" smtClean="0">
                <a:solidFill>
                  <a:schemeClr val="bg1"/>
                </a:solidFill>
              </a:rPr>
              <a:t>Schedules and Locations Preferences and Devices</a:t>
            </a:r>
          </a:p>
        </p:txBody>
      </p:sp>
      <p:grpSp>
        <p:nvGrpSpPr>
          <p:cNvPr id="32" name="Group 37"/>
          <p:cNvGrpSpPr/>
          <p:nvPr userDrawn="1"/>
        </p:nvGrpSpPr>
        <p:grpSpPr>
          <a:xfrm>
            <a:off x="3306627" y="2204409"/>
            <a:ext cx="1468584" cy="1444336"/>
            <a:chOff x="3560618" y="2881748"/>
            <a:chExt cx="1468584" cy="1444336"/>
          </a:xfrm>
        </p:grpSpPr>
        <p:pic>
          <p:nvPicPr>
            <p:cNvPr id="33"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60618" y="2881748"/>
              <a:ext cx="1444336" cy="1444336"/>
            </a:xfrm>
            <a:prstGeom prst="rect">
              <a:avLst/>
            </a:prstGeom>
            <a:noFill/>
            <a:ln w="9525">
              <a:noFill/>
              <a:miter lim="800000"/>
              <a:headEnd/>
              <a:tailEnd/>
            </a:ln>
            <a:effectLst/>
          </p:spPr>
        </p:pic>
        <p:sp>
          <p:nvSpPr>
            <p:cNvPr id="34" name="TextBox 33"/>
            <p:cNvSpPr txBox="1"/>
            <p:nvPr/>
          </p:nvSpPr>
          <p:spPr>
            <a:xfrm>
              <a:off x="3564084" y="3328555"/>
              <a:ext cx="1465118" cy="588818"/>
            </a:xfrm>
            <a:prstGeom prst="rect">
              <a:avLst/>
            </a:prstGeom>
            <a:noFill/>
          </p:spPr>
          <p:txBody>
            <a:bodyPr wrap="square" lIns="0" rtlCol="0">
              <a:noAutofit/>
            </a:bodyPr>
            <a:lstStyle/>
            <a:p>
              <a:pPr algn="ctr"/>
              <a:r>
                <a:rPr lang="en-US" sz="1500" dirty="0" smtClean="0">
                  <a:solidFill>
                    <a:srgbClr val="555A00"/>
                  </a:solidFill>
                </a:rPr>
                <a:t>RELEVANCE</a:t>
              </a:r>
            </a:p>
            <a:p>
              <a:pPr algn="ctr"/>
              <a:r>
                <a:rPr lang="en-US" sz="1500" dirty="0" smtClean="0">
                  <a:solidFill>
                    <a:srgbClr val="555A00"/>
                  </a:solidFill>
                </a:rPr>
                <a:t>ENGINE</a:t>
              </a:r>
            </a:p>
          </p:txBody>
        </p:sp>
      </p:grpSp>
      <p:sp>
        <p:nvSpPr>
          <p:cNvPr id="35" name="TextBox 34"/>
          <p:cNvSpPr txBox="1"/>
          <p:nvPr userDrawn="1"/>
        </p:nvSpPr>
        <p:spPr>
          <a:xfrm>
            <a:off x="2140673" y="4493872"/>
            <a:ext cx="915206" cy="340948"/>
          </a:xfrm>
          <a:prstGeom prst="rect">
            <a:avLst/>
          </a:prstGeom>
          <a:noFill/>
        </p:spPr>
        <p:txBody>
          <a:bodyPr wrap="square" lIns="0" rtlCol="0">
            <a:noAutofit/>
          </a:bodyPr>
          <a:lstStyle/>
          <a:p>
            <a:r>
              <a:rPr lang="en-US" dirty="0" smtClean="0">
                <a:solidFill>
                  <a:schemeClr val="bg1"/>
                </a:solidFill>
              </a:rPr>
              <a:t>ACT</a:t>
            </a:r>
            <a:endParaRPr lang="en-US" sz="1400" dirty="0" smtClean="0">
              <a:solidFill>
                <a:schemeClr val="bg1"/>
              </a:solidFill>
            </a:endParaRPr>
          </a:p>
        </p:txBody>
      </p:sp>
      <p:grpSp>
        <p:nvGrpSpPr>
          <p:cNvPr id="36" name="Group 35"/>
          <p:cNvGrpSpPr/>
          <p:nvPr userDrawn="1"/>
        </p:nvGrpSpPr>
        <p:grpSpPr>
          <a:xfrm>
            <a:off x="608455" y="2197483"/>
            <a:ext cx="1444336" cy="1444336"/>
            <a:chOff x="862446" y="2874822"/>
            <a:chExt cx="1444336" cy="1444336"/>
          </a:xfrm>
        </p:grpSpPr>
        <p:pic>
          <p:nvPicPr>
            <p:cNvPr id="37"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2446" y="2874822"/>
              <a:ext cx="1444336" cy="1444336"/>
            </a:xfrm>
            <a:prstGeom prst="rect">
              <a:avLst/>
            </a:prstGeom>
            <a:noFill/>
            <a:ln w="9525">
              <a:noFill/>
              <a:miter lim="800000"/>
              <a:headEnd/>
              <a:tailEnd/>
            </a:ln>
            <a:effectLst/>
          </p:spPr>
        </p:pic>
        <p:sp>
          <p:nvSpPr>
            <p:cNvPr id="38" name="TextBox 37"/>
            <p:cNvSpPr txBox="1"/>
            <p:nvPr/>
          </p:nvSpPr>
          <p:spPr>
            <a:xfrm>
              <a:off x="994062" y="3435928"/>
              <a:ext cx="1271155" cy="322119"/>
            </a:xfrm>
            <a:prstGeom prst="rect">
              <a:avLst/>
            </a:prstGeom>
            <a:noFill/>
          </p:spPr>
          <p:txBody>
            <a:bodyPr wrap="square" lIns="0" rtlCol="0">
              <a:noAutofit/>
            </a:bodyPr>
            <a:lstStyle/>
            <a:p>
              <a:pPr algn="ctr"/>
              <a:r>
                <a:rPr lang="en-US" sz="1500" dirty="0" smtClean="0">
                  <a:solidFill>
                    <a:srgbClr val="555A00"/>
                  </a:solidFill>
                </a:rPr>
                <a:t>INDIVIDUAL</a:t>
              </a:r>
            </a:p>
          </p:txBody>
        </p:sp>
      </p:grpSp>
      <p:pic>
        <p:nvPicPr>
          <p:cNvPr id="39" name="Picture 4"/>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4870776" y="2543842"/>
            <a:ext cx="1108607" cy="436417"/>
          </a:xfrm>
          <a:prstGeom prst="rect">
            <a:avLst/>
          </a:prstGeom>
          <a:noFill/>
          <a:ln w="9525">
            <a:noFill/>
            <a:miter lim="800000"/>
            <a:headEnd/>
            <a:tailEnd/>
          </a:ln>
          <a:effectLst/>
        </p:spPr>
      </p:pic>
      <p:sp>
        <p:nvSpPr>
          <p:cNvPr id="40" name="TextBox 39"/>
          <p:cNvSpPr txBox="1"/>
          <p:nvPr userDrawn="1"/>
        </p:nvSpPr>
        <p:spPr>
          <a:xfrm>
            <a:off x="2138525" y="4749303"/>
            <a:ext cx="2613754" cy="1302327"/>
          </a:xfrm>
          <a:prstGeom prst="rect">
            <a:avLst/>
          </a:prstGeom>
          <a:noFill/>
        </p:spPr>
        <p:txBody>
          <a:bodyPr wrap="square" lIns="0" rtlCol="0">
            <a:noAutofit/>
          </a:bodyPr>
          <a:lstStyle/>
          <a:p>
            <a:r>
              <a:rPr lang="en-US" sz="1100" dirty="0" smtClean="0">
                <a:solidFill>
                  <a:schemeClr val="bg1"/>
                </a:solidFill>
              </a:rPr>
              <a:t>Accept</a:t>
            </a:r>
          </a:p>
          <a:p>
            <a:r>
              <a:rPr lang="en-US" sz="1100" dirty="0" smtClean="0">
                <a:solidFill>
                  <a:schemeClr val="bg1"/>
                </a:solidFill>
              </a:rPr>
              <a:t>Communicate and collaborate</a:t>
            </a:r>
          </a:p>
          <a:p>
            <a:r>
              <a:rPr lang="en-US" sz="1100" dirty="0" smtClean="0">
                <a:solidFill>
                  <a:schemeClr val="bg1"/>
                </a:solidFill>
              </a:rPr>
              <a:t>Access</a:t>
            </a:r>
          </a:p>
        </p:txBody>
      </p:sp>
      <p:sp>
        <p:nvSpPr>
          <p:cNvPr id="41" name="TextBox 40"/>
          <p:cNvSpPr txBox="1"/>
          <p:nvPr userDrawn="1"/>
        </p:nvSpPr>
        <p:spPr>
          <a:xfrm>
            <a:off x="2124084" y="3539076"/>
            <a:ext cx="1111826" cy="693788"/>
          </a:xfrm>
          <a:prstGeom prst="rect">
            <a:avLst/>
          </a:prstGeom>
          <a:noFill/>
        </p:spPr>
        <p:txBody>
          <a:bodyPr wrap="square" lIns="0" rtlCol="0">
            <a:noAutofit/>
          </a:bodyPr>
          <a:lstStyle/>
          <a:p>
            <a:r>
              <a:rPr lang="en-US" sz="1100" dirty="0" smtClean="0">
                <a:solidFill>
                  <a:schemeClr val="bg1"/>
                </a:solidFill>
              </a:rPr>
              <a:t>Information</a:t>
            </a:r>
          </a:p>
          <a:p>
            <a:r>
              <a:rPr lang="en-US" sz="1100" dirty="0" smtClean="0">
                <a:solidFill>
                  <a:schemeClr val="bg1"/>
                </a:solidFill>
              </a:rPr>
              <a:t>People</a:t>
            </a:r>
          </a:p>
          <a:p>
            <a:r>
              <a:rPr lang="en-US" sz="1100" dirty="0" smtClean="0">
                <a:solidFill>
                  <a:schemeClr val="bg1"/>
                </a:solidFill>
              </a:rPr>
              <a:t>Choices</a:t>
            </a:r>
          </a:p>
        </p:txBody>
      </p:sp>
    </p:spTree>
    <p:extLst>
      <p:ext uri="{BB962C8B-B14F-4D97-AF65-F5344CB8AC3E}">
        <p14:creationId xmlns:p14="http://schemas.microsoft.com/office/powerpoint/2010/main" val="556995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1000"/>
                                        <p:tgtEl>
                                          <p:spTgt spid="22"/>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right)">
                                      <p:cBhvr>
                                        <p:cTn id="26" dur="500"/>
                                        <p:tgtEl>
                                          <p:spTgt spid="39"/>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2500"/>
                            </p:stCondLst>
                            <p:childTnLst>
                              <p:par>
                                <p:cTn id="36" presetID="2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right)">
                                      <p:cBhvr>
                                        <p:cTn id="42" dur="500"/>
                                        <p:tgtEl>
                                          <p:spTgt spid="39"/>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500"/>
                                        <p:tgtEl>
                                          <p:spTgt spid="15"/>
                                        </p:tgtEl>
                                      </p:cBhvr>
                                    </p:animEffect>
                                  </p:childTnLst>
                                </p:cTn>
                              </p:par>
                            </p:childTnLst>
                          </p:cTn>
                        </p:par>
                        <p:par>
                          <p:cTn id="47" fill="hold">
                            <p:stCondLst>
                              <p:cond delay="4000"/>
                            </p:stCondLst>
                            <p:childTnLst>
                              <p:par>
                                <p:cTn id="48" presetID="2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par>
                          <p:cTn id="51" fill="hold">
                            <p:stCondLst>
                              <p:cond delay="4500"/>
                            </p:stCondLst>
                            <p:childTnLst>
                              <p:par>
                                <p:cTn id="52" presetID="22" presetClass="entr" presetSubtype="2"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right)">
                                      <p:cBhvr>
                                        <p:cTn id="54" dur="500"/>
                                        <p:tgtEl>
                                          <p:spTgt spid="39"/>
                                        </p:tgtEl>
                                      </p:cBhvr>
                                    </p:animEffect>
                                  </p:childTnLst>
                                </p:cTn>
                              </p:par>
                            </p:childTnLst>
                          </p:cTn>
                        </p:par>
                        <p:par>
                          <p:cTn id="55" fill="hold">
                            <p:stCondLst>
                              <p:cond delay="5000"/>
                            </p:stCondLst>
                            <p:childTnLst>
                              <p:par>
                                <p:cTn id="56" presetID="2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right)">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childTnLst>
                                </p:cTn>
                              </p:par>
                              <p:par>
                                <p:cTn id="62" presetID="1" presetClass="exit" presetSubtype="0" fill="hold" nodeType="withEffect">
                                  <p:stCondLst>
                                    <p:cond delay="0"/>
                                  </p:stCondLst>
                                  <p:childTnLst>
                                    <p:set>
                                      <p:cBhvr>
                                        <p:cTn id="63" dur="1" fill="hold">
                                          <p:stCondLst>
                                            <p:cond delay="0"/>
                                          </p:stCondLst>
                                        </p:cTn>
                                        <p:tgtEl>
                                          <p:spTgt spid="25"/>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right)">
                                      <p:cBhvr>
                                        <p:cTn id="72" dur="500"/>
                                        <p:tgtEl>
                                          <p:spTgt spid="1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10" presetClass="exit" presetSubtype="0" fill="hold" grpId="1" nodeType="withEffect">
                                  <p:stCondLst>
                                    <p:cond delay="0"/>
                                  </p:stCondLst>
                                  <p:childTnLst>
                                    <p:animEffect transition="out" filter="fade">
                                      <p:cBhvr>
                                        <p:cTn id="77" dur="1000"/>
                                        <p:tgtEl>
                                          <p:spTgt spid="31"/>
                                        </p:tgtEl>
                                      </p:cBhvr>
                                    </p:animEffect>
                                    <p:set>
                                      <p:cBhvr>
                                        <p:cTn id="78" dur="1" fill="hold">
                                          <p:stCondLst>
                                            <p:cond delay="999"/>
                                          </p:stCondLst>
                                        </p:cTn>
                                        <p:tgtEl>
                                          <p:spTgt spid="3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500"/>
                                        <p:tgtEl>
                                          <p:spTgt spid="35"/>
                                        </p:tgtEl>
                                      </p:cBhvr>
                                    </p:animEffect>
                                  </p:childTnLst>
                                </p:cTn>
                              </p:par>
                              <p:par>
                                <p:cTn id="87" presetID="10" presetClass="exit" presetSubtype="0" fill="hold" grpId="1" nodeType="withEffect">
                                  <p:stCondLst>
                                    <p:cond delay="0"/>
                                  </p:stCondLst>
                                  <p:childTnLst>
                                    <p:animEffect transition="out" filter="fade">
                                      <p:cBhvr>
                                        <p:cTn id="88" dur="1000"/>
                                        <p:tgtEl>
                                          <p:spTgt spid="41"/>
                                        </p:tgtEl>
                                      </p:cBhvr>
                                    </p:animEffect>
                                    <p:set>
                                      <p:cBhvr>
                                        <p:cTn id="89" dur="1" fill="hold">
                                          <p:stCondLst>
                                            <p:cond delay="999"/>
                                          </p:stCondLst>
                                        </p:cTn>
                                        <p:tgtEl>
                                          <p:spTgt spid="41"/>
                                        </p:tgtEl>
                                        <p:attrNameLst>
                                          <p:attrName>style.visibility</p:attrName>
                                        </p:attrNameLst>
                                      </p:cBhvr>
                                      <p:to>
                                        <p:strVal val="hidden"/>
                                      </p:to>
                                    </p:set>
                                  </p:childTnLst>
                                </p:cTn>
                              </p:par>
                              <p:par>
                                <p:cTn id="90" presetID="22" presetClass="entr" presetSubtype="8"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left)">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left)">
                                      <p:cBhvr>
                                        <p:cTn id="101" dur="500"/>
                                        <p:tgtEl>
                                          <p:spTgt spid="9"/>
                                        </p:tgtEl>
                                      </p:cBhvr>
                                    </p:animEffect>
                                  </p:childTnLst>
                                </p:cTn>
                              </p:par>
                              <p:par>
                                <p:cTn id="102" presetID="10" presetClass="exit" presetSubtype="0" fill="hold" grpId="1" nodeType="withEffect">
                                  <p:stCondLst>
                                    <p:cond delay="0"/>
                                  </p:stCondLst>
                                  <p:childTnLst>
                                    <p:animEffect transition="out" filter="fade">
                                      <p:cBhvr>
                                        <p:cTn id="103" dur="500"/>
                                        <p:tgtEl>
                                          <p:spTgt spid="40"/>
                                        </p:tgtEl>
                                      </p:cBhvr>
                                    </p:animEffect>
                                    <p:set>
                                      <p:cBhvr>
                                        <p:cTn id="104"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5" grpId="0"/>
      <p:bldP spid="40" grpId="0"/>
      <p:bldP spid="40" grpId="1"/>
      <p:bldP spid="41" grpId="0"/>
      <p:bldP spid="41" grpId="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How it works">
    <p:spTree>
      <p:nvGrpSpPr>
        <p:cNvPr id="1" name=""/>
        <p:cNvGrpSpPr/>
        <p:nvPr/>
      </p:nvGrpSpPr>
      <p:grpSpPr>
        <a:xfrm>
          <a:off x="0" y="0"/>
          <a:ext cx="0" cy="0"/>
          <a:chOff x="0" y="0"/>
          <a:chExt cx="0" cy="0"/>
        </a:xfrm>
      </p:grpSpPr>
      <p:sp>
        <p:nvSpPr>
          <p:cNvPr id="18" name="Slide Number Placeholder 3"/>
          <p:cNvSpPr txBox="1">
            <a:spLocks/>
          </p:cNvSpPr>
          <p:nvPr userDrawn="1"/>
        </p:nvSpPr>
        <p:spPr>
          <a:xfrm>
            <a:off x="8777818" y="6470242"/>
            <a:ext cx="323850" cy="330200"/>
          </a:xfrm>
          <a:prstGeom prst="rect">
            <a:avLst/>
          </a:prstGeom>
        </p:spPr>
        <p:txBody>
          <a:bodyPr vert="horz" wrap="none" lIns="0" tIns="0" rIns="0" bIns="45720" rtlCol="0" anchor="ctr">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en-US" sz="1200" b="1" i="0" kern="0" cap="all" spc="100" noProof="0" dirty="0" smtClean="0">
              <a:solidFill>
                <a:schemeClr val="bg1"/>
              </a:solidFill>
              <a:latin typeface="Helvetica"/>
              <a:ea typeface="+mn-ea"/>
              <a:cs typeface="Helvetica"/>
            </a:endParaRPr>
          </a:p>
        </p:txBody>
      </p:sp>
      <p:pic>
        <p:nvPicPr>
          <p:cNvPr id="6" name="Picture 5" descr="Video-Frame_No_Reflectio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2710" y="553358"/>
            <a:ext cx="8618580" cy="5297274"/>
          </a:xfrm>
          <a:prstGeom prst="rect">
            <a:avLst/>
          </a:prstGeom>
          <a:effectLst>
            <a:outerShdw blurRad="50800" dist="38100" algn="l" rotWithShape="0">
              <a:prstClr val="black">
                <a:alpha val="40000"/>
              </a:prstClr>
            </a:outerShdw>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21059311">
            <a:off x="3123055" y="1702177"/>
            <a:ext cx="2015835" cy="2025277"/>
          </a:xfrm>
          <a:prstGeom prst="rect">
            <a:avLst/>
          </a:prstGeom>
          <a:noFill/>
          <a:ln w="9525">
            <a:noFill/>
            <a:miter lim="800000"/>
            <a:headEnd/>
            <a:tailEnd/>
          </a:ln>
          <a:effectLst/>
        </p:spPr>
      </p:pic>
      <p:pic>
        <p:nvPicPr>
          <p:cNvPr id="8" name="Picture 10"/>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27447" y="3393409"/>
            <a:ext cx="2548900" cy="103276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518408" y="2041615"/>
            <a:ext cx="716973" cy="716973"/>
          </a:xfrm>
          <a:prstGeom prst="rect">
            <a:avLst/>
          </a:prstGeom>
          <a:noFill/>
          <a:ln w="9525">
            <a:noFill/>
            <a:miter lim="800000"/>
            <a:headEnd/>
            <a:tailEnd/>
          </a:ln>
          <a:effectLst/>
        </p:spPr>
      </p:pic>
      <p:pic>
        <p:nvPicPr>
          <p:cNvPr id="11"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rot="2686846">
            <a:off x="4890938" y="2657060"/>
            <a:ext cx="879344" cy="879344"/>
          </a:xfrm>
          <a:prstGeom prst="rect">
            <a:avLst/>
          </a:prstGeom>
          <a:noFill/>
          <a:ln w="9525">
            <a:noFill/>
            <a:miter lim="800000"/>
            <a:headEnd/>
            <a:tailEnd/>
          </a:ln>
          <a:effectLst/>
        </p:spPr>
      </p:pic>
      <p:grpSp>
        <p:nvGrpSpPr>
          <p:cNvPr id="12" name="Group 33"/>
          <p:cNvGrpSpPr/>
          <p:nvPr userDrawn="1"/>
        </p:nvGrpSpPr>
        <p:grpSpPr>
          <a:xfrm>
            <a:off x="2125528" y="2498948"/>
            <a:ext cx="1111826" cy="1042423"/>
            <a:chOff x="2379519" y="3176287"/>
            <a:chExt cx="1111826" cy="1042423"/>
          </a:xfrm>
        </p:grpSpPr>
        <p:pic>
          <p:nvPicPr>
            <p:cNvPr id="1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3545209">
              <a:off x="2532834" y="3176287"/>
              <a:ext cx="876867" cy="876867"/>
            </a:xfrm>
            <a:prstGeom prst="rect">
              <a:avLst/>
            </a:prstGeom>
            <a:noFill/>
            <a:ln w="9525">
              <a:noFill/>
              <a:miter lim="800000"/>
              <a:headEnd/>
              <a:tailEnd/>
            </a:ln>
            <a:effectLst/>
          </p:spPr>
        </p:pic>
        <p:sp>
          <p:nvSpPr>
            <p:cNvPr id="14" name="TextBox 13"/>
            <p:cNvSpPr txBox="1"/>
            <p:nvPr/>
          </p:nvSpPr>
          <p:spPr>
            <a:xfrm>
              <a:off x="2379519" y="3896591"/>
              <a:ext cx="1111826" cy="322119"/>
            </a:xfrm>
            <a:prstGeom prst="rect">
              <a:avLst/>
            </a:prstGeom>
            <a:noFill/>
          </p:spPr>
          <p:txBody>
            <a:bodyPr wrap="square" lIns="0" rtlCol="0">
              <a:noAutofit/>
            </a:bodyPr>
            <a:lstStyle/>
            <a:p>
              <a:r>
                <a:rPr lang="en-US" dirty="0" smtClean="0">
                  <a:solidFill>
                    <a:schemeClr val="bg1"/>
                  </a:solidFill>
                </a:rPr>
                <a:t>DELIVER</a:t>
              </a:r>
              <a:endParaRPr lang="en-US" sz="1400" dirty="0" smtClean="0">
                <a:solidFill>
                  <a:schemeClr val="bg1"/>
                </a:solidFill>
              </a:endParaRPr>
            </a:p>
          </p:txBody>
        </p:sp>
      </p:grpSp>
      <p:grpSp>
        <p:nvGrpSpPr>
          <p:cNvPr id="15" name="Group 41"/>
          <p:cNvGrpSpPr/>
          <p:nvPr userDrawn="1"/>
        </p:nvGrpSpPr>
        <p:grpSpPr>
          <a:xfrm>
            <a:off x="7541772" y="1487434"/>
            <a:ext cx="932600" cy="1131497"/>
            <a:chOff x="7795763" y="2164773"/>
            <a:chExt cx="932600" cy="1131497"/>
          </a:xfrm>
        </p:grpSpPr>
        <p:pic>
          <p:nvPicPr>
            <p:cNvPr id="16"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676805">
              <a:off x="7795763" y="2173428"/>
              <a:ext cx="432452" cy="1122842"/>
            </a:xfrm>
            <a:prstGeom prst="rect">
              <a:avLst/>
            </a:prstGeom>
            <a:noFill/>
            <a:ln w="9525">
              <a:noFill/>
              <a:miter lim="800000"/>
              <a:headEnd/>
              <a:tailEnd/>
            </a:ln>
            <a:effectLst/>
          </p:spPr>
        </p:pic>
        <p:sp>
          <p:nvSpPr>
            <p:cNvPr id="17" name="TextBox 16"/>
            <p:cNvSpPr txBox="1"/>
            <p:nvPr/>
          </p:nvSpPr>
          <p:spPr>
            <a:xfrm>
              <a:off x="7848599" y="2164773"/>
              <a:ext cx="879764" cy="322119"/>
            </a:xfrm>
            <a:prstGeom prst="rect">
              <a:avLst/>
            </a:prstGeom>
            <a:noFill/>
          </p:spPr>
          <p:txBody>
            <a:bodyPr wrap="square" lIns="0" rtlCol="0">
              <a:noAutofit/>
            </a:bodyPr>
            <a:lstStyle/>
            <a:p>
              <a:r>
                <a:rPr lang="en-US" dirty="0" smtClean="0">
                  <a:solidFill>
                    <a:schemeClr val="bg1"/>
                  </a:solidFill>
                </a:rPr>
                <a:t>EVENT</a:t>
              </a:r>
            </a:p>
          </p:txBody>
        </p:sp>
      </p:grpSp>
      <p:grpSp>
        <p:nvGrpSpPr>
          <p:cNvPr id="19" name="Group 31"/>
          <p:cNvGrpSpPr/>
          <p:nvPr userDrawn="1"/>
        </p:nvGrpSpPr>
        <p:grpSpPr>
          <a:xfrm>
            <a:off x="5984020" y="2200946"/>
            <a:ext cx="1444336" cy="1444336"/>
            <a:chOff x="6238011" y="2878285"/>
            <a:chExt cx="1444336" cy="1444336"/>
          </a:xfrm>
        </p:grpSpPr>
        <p:pic>
          <p:nvPicPr>
            <p:cNvPr id="20"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38011" y="2878285"/>
              <a:ext cx="1444336" cy="1444336"/>
            </a:xfrm>
            <a:prstGeom prst="rect">
              <a:avLst/>
            </a:prstGeom>
            <a:noFill/>
            <a:ln w="9525">
              <a:noFill/>
              <a:miter lim="800000"/>
              <a:headEnd/>
              <a:tailEnd/>
            </a:ln>
            <a:effectLst/>
          </p:spPr>
        </p:pic>
        <p:sp>
          <p:nvSpPr>
            <p:cNvPr id="21" name="TextBox 20"/>
            <p:cNvSpPr txBox="1"/>
            <p:nvPr/>
          </p:nvSpPr>
          <p:spPr>
            <a:xfrm>
              <a:off x="6487390" y="3422073"/>
              <a:ext cx="1056410" cy="322119"/>
            </a:xfrm>
            <a:prstGeom prst="rect">
              <a:avLst/>
            </a:prstGeom>
            <a:noFill/>
          </p:spPr>
          <p:txBody>
            <a:bodyPr wrap="square" lIns="0" rtlCol="0">
              <a:noAutofit/>
            </a:bodyPr>
            <a:lstStyle/>
            <a:p>
              <a:pPr algn="ctr"/>
              <a:r>
                <a:rPr lang="en-US" sz="1500" dirty="0" smtClean="0">
                  <a:solidFill>
                    <a:srgbClr val="555A00"/>
                  </a:solidFill>
                </a:rPr>
                <a:t>PRODUCT</a:t>
              </a:r>
            </a:p>
          </p:txBody>
        </p:sp>
      </p:grpSp>
      <p:grpSp>
        <p:nvGrpSpPr>
          <p:cNvPr id="22" name="Group 40"/>
          <p:cNvGrpSpPr/>
          <p:nvPr userDrawn="1"/>
        </p:nvGrpSpPr>
        <p:grpSpPr>
          <a:xfrm>
            <a:off x="6323452" y="881299"/>
            <a:ext cx="879764" cy="1245796"/>
            <a:chOff x="6556661" y="1496292"/>
            <a:chExt cx="879764" cy="1245796"/>
          </a:xfrm>
        </p:grpSpPr>
        <p:pic>
          <p:nvPicPr>
            <p:cNvPr id="23"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1253" y="1619246"/>
              <a:ext cx="432452" cy="1122842"/>
            </a:xfrm>
            <a:prstGeom prst="rect">
              <a:avLst/>
            </a:prstGeom>
            <a:noFill/>
            <a:ln w="9525">
              <a:noFill/>
              <a:miter lim="800000"/>
              <a:headEnd/>
              <a:tailEnd/>
            </a:ln>
            <a:effectLst/>
          </p:spPr>
        </p:pic>
        <p:sp>
          <p:nvSpPr>
            <p:cNvPr id="24" name="TextBox 23"/>
            <p:cNvSpPr txBox="1"/>
            <p:nvPr/>
          </p:nvSpPr>
          <p:spPr>
            <a:xfrm>
              <a:off x="6556661" y="1496292"/>
              <a:ext cx="879764" cy="322119"/>
            </a:xfrm>
            <a:prstGeom prst="rect">
              <a:avLst/>
            </a:prstGeom>
            <a:noFill/>
          </p:spPr>
          <p:txBody>
            <a:bodyPr wrap="square" lIns="0" rtlCol="0">
              <a:noAutofit/>
            </a:bodyPr>
            <a:lstStyle/>
            <a:p>
              <a:r>
                <a:rPr lang="en-US" dirty="0" smtClean="0">
                  <a:solidFill>
                    <a:schemeClr val="bg1"/>
                  </a:solidFill>
                </a:rPr>
                <a:t>EVENT</a:t>
              </a:r>
            </a:p>
          </p:txBody>
        </p:sp>
      </p:grpSp>
      <p:grpSp>
        <p:nvGrpSpPr>
          <p:cNvPr id="25" name="Group 46"/>
          <p:cNvGrpSpPr/>
          <p:nvPr userDrawn="1"/>
        </p:nvGrpSpPr>
        <p:grpSpPr>
          <a:xfrm>
            <a:off x="6351160" y="3723207"/>
            <a:ext cx="879764" cy="1227865"/>
            <a:chOff x="6605151" y="4400546"/>
            <a:chExt cx="879764" cy="1227865"/>
          </a:xfrm>
        </p:grpSpPr>
        <p:pic>
          <p:nvPicPr>
            <p:cNvPr id="26"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a:off x="6760136" y="4400546"/>
              <a:ext cx="432452" cy="1122842"/>
            </a:xfrm>
            <a:prstGeom prst="rect">
              <a:avLst/>
            </a:prstGeom>
            <a:noFill/>
            <a:ln w="9525">
              <a:noFill/>
              <a:miter lim="800000"/>
              <a:headEnd/>
              <a:tailEnd/>
            </a:ln>
            <a:effectLst/>
          </p:spPr>
        </p:pic>
        <p:sp>
          <p:nvSpPr>
            <p:cNvPr id="27" name="TextBox 26"/>
            <p:cNvSpPr txBox="1"/>
            <p:nvPr/>
          </p:nvSpPr>
          <p:spPr>
            <a:xfrm>
              <a:off x="6605151" y="5306292"/>
              <a:ext cx="879764" cy="322119"/>
            </a:xfrm>
            <a:prstGeom prst="rect">
              <a:avLst/>
            </a:prstGeom>
            <a:noFill/>
          </p:spPr>
          <p:txBody>
            <a:bodyPr wrap="square" lIns="0" rtlCol="0">
              <a:noAutofit/>
            </a:bodyPr>
            <a:lstStyle/>
            <a:p>
              <a:r>
                <a:rPr lang="en-US" dirty="0" smtClean="0">
                  <a:solidFill>
                    <a:schemeClr val="bg1"/>
                  </a:solidFill>
                </a:rPr>
                <a:t>EVENT</a:t>
              </a:r>
            </a:p>
          </p:txBody>
        </p:sp>
      </p:grpSp>
      <p:grpSp>
        <p:nvGrpSpPr>
          <p:cNvPr id="28" name="Group 47"/>
          <p:cNvGrpSpPr/>
          <p:nvPr userDrawn="1"/>
        </p:nvGrpSpPr>
        <p:grpSpPr>
          <a:xfrm>
            <a:off x="7362831" y="3296011"/>
            <a:ext cx="1381704" cy="737197"/>
            <a:chOff x="7616822" y="3973350"/>
            <a:chExt cx="1381704" cy="737197"/>
          </a:xfrm>
        </p:grpSpPr>
        <p:pic>
          <p:nvPicPr>
            <p:cNvPr id="29"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7257110">
              <a:off x="7962017" y="3628155"/>
              <a:ext cx="432452" cy="1122842"/>
            </a:xfrm>
            <a:prstGeom prst="rect">
              <a:avLst/>
            </a:prstGeom>
            <a:noFill/>
            <a:ln w="9525">
              <a:noFill/>
              <a:miter lim="800000"/>
              <a:headEnd/>
              <a:tailEnd/>
            </a:ln>
            <a:effectLst/>
          </p:spPr>
        </p:pic>
        <p:sp>
          <p:nvSpPr>
            <p:cNvPr id="30" name="TextBox 29"/>
            <p:cNvSpPr txBox="1"/>
            <p:nvPr/>
          </p:nvSpPr>
          <p:spPr>
            <a:xfrm>
              <a:off x="8118762" y="4388428"/>
              <a:ext cx="879764" cy="322119"/>
            </a:xfrm>
            <a:prstGeom prst="rect">
              <a:avLst/>
            </a:prstGeom>
            <a:noFill/>
          </p:spPr>
          <p:txBody>
            <a:bodyPr wrap="square" lIns="0" rtlCol="0">
              <a:noAutofit/>
            </a:bodyPr>
            <a:lstStyle/>
            <a:p>
              <a:r>
                <a:rPr lang="en-US" dirty="0" smtClean="0">
                  <a:solidFill>
                    <a:schemeClr val="bg1"/>
                  </a:solidFill>
                </a:rPr>
                <a:t>EVENT</a:t>
              </a:r>
            </a:p>
          </p:txBody>
        </p:sp>
      </p:grpSp>
      <p:sp>
        <p:nvSpPr>
          <p:cNvPr id="31" name="TextBox 30"/>
          <p:cNvSpPr txBox="1"/>
          <p:nvPr userDrawn="1"/>
        </p:nvSpPr>
        <p:spPr>
          <a:xfrm>
            <a:off x="4225783" y="1009453"/>
            <a:ext cx="2211972" cy="723899"/>
          </a:xfrm>
          <a:prstGeom prst="rect">
            <a:avLst/>
          </a:prstGeom>
          <a:noFill/>
        </p:spPr>
        <p:txBody>
          <a:bodyPr wrap="square" lIns="0" rtlCol="0">
            <a:noAutofit/>
          </a:bodyPr>
          <a:lstStyle/>
          <a:p>
            <a:r>
              <a:rPr lang="en-US" sz="1100" dirty="0" smtClean="0">
                <a:solidFill>
                  <a:schemeClr val="bg1"/>
                </a:solidFill>
              </a:rPr>
              <a:t>Roles and Responsibilities</a:t>
            </a:r>
          </a:p>
          <a:p>
            <a:r>
              <a:rPr lang="en-US" sz="1100" dirty="0" smtClean="0">
                <a:solidFill>
                  <a:schemeClr val="bg1"/>
                </a:solidFill>
              </a:rPr>
              <a:t>Schedules and Locations Preferences and Devices</a:t>
            </a:r>
          </a:p>
        </p:txBody>
      </p:sp>
      <p:grpSp>
        <p:nvGrpSpPr>
          <p:cNvPr id="32" name="Group 37"/>
          <p:cNvGrpSpPr/>
          <p:nvPr userDrawn="1"/>
        </p:nvGrpSpPr>
        <p:grpSpPr>
          <a:xfrm>
            <a:off x="3306627" y="2204409"/>
            <a:ext cx="1468584" cy="1444336"/>
            <a:chOff x="3560618" y="2881748"/>
            <a:chExt cx="1468584" cy="1444336"/>
          </a:xfrm>
        </p:grpSpPr>
        <p:pic>
          <p:nvPicPr>
            <p:cNvPr id="33"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60618" y="2881748"/>
              <a:ext cx="1444336" cy="1444336"/>
            </a:xfrm>
            <a:prstGeom prst="rect">
              <a:avLst/>
            </a:prstGeom>
            <a:noFill/>
            <a:ln w="9525">
              <a:noFill/>
              <a:miter lim="800000"/>
              <a:headEnd/>
              <a:tailEnd/>
            </a:ln>
            <a:effectLst/>
          </p:spPr>
        </p:pic>
        <p:sp>
          <p:nvSpPr>
            <p:cNvPr id="34" name="TextBox 33"/>
            <p:cNvSpPr txBox="1"/>
            <p:nvPr/>
          </p:nvSpPr>
          <p:spPr>
            <a:xfrm>
              <a:off x="3564084" y="3328555"/>
              <a:ext cx="1465118" cy="588818"/>
            </a:xfrm>
            <a:prstGeom prst="rect">
              <a:avLst/>
            </a:prstGeom>
            <a:noFill/>
          </p:spPr>
          <p:txBody>
            <a:bodyPr wrap="square" lIns="0" rtlCol="0">
              <a:noAutofit/>
            </a:bodyPr>
            <a:lstStyle/>
            <a:p>
              <a:pPr algn="ctr"/>
              <a:r>
                <a:rPr lang="en-US" sz="1500" dirty="0" smtClean="0">
                  <a:solidFill>
                    <a:srgbClr val="555A00"/>
                  </a:solidFill>
                </a:rPr>
                <a:t>RELEVANCE</a:t>
              </a:r>
            </a:p>
            <a:p>
              <a:pPr algn="ctr"/>
              <a:r>
                <a:rPr lang="en-US" sz="1500" dirty="0" smtClean="0">
                  <a:solidFill>
                    <a:srgbClr val="555A00"/>
                  </a:solidFill>
                </a:rPr>
                <a:t>ENGINE</a:t>
              </a:r>
            </a:p>
          </p:txBody>
        </p:sp>
      </p:grpSp>
      <p:sp>
        <p:nvSpPr>
          <p:cNvPr id="35" name="TextBox 34"/>
          <p:cNvSpPr txBox="1"/>
          <p:nvPr userDrawn="1"/>
        </p:nvSpPr>
        <p:spPr>
          <a:xfrm>
            <a:off x="2140673" y="4493872"/>
            <a:ext cx="915206" cy="340948"/>
          </a:xfrm>
          <a:prstGeom prst="rect">
            <a:avLst/>
          </a:prstGeom>
          <a:noFill/>
        </p:spPr>
        <p:txBody>
          <a:bodyPr wrap="square" lIns="0" rtlCol="0">
            <a:noAutofit/>
          </a:bodyPr>
          <a:lstStyle/>
          <a:p>
            <a:r>
              <a:rPr lang="en-US" dirty="0" smtClean="0">
                <a:solidFill>
                  <a:schemeClr val="bg1"/>
                </a:solidFill>
              </a:rPr>
              <a:t>ACT</a:t>
            </a:r>
            <a:endParaRPr lang="en-US" sz="1400" dirty="0" smtClean="0">
              <a:solidFill>
                <a:schemeClr val="bg1"/>
              </a:solidFill>
            </a:endParaRPr>
          </a:p>
        </p:txBody>
      </p:sp>
      <p:grpSp>
        <p:nvGrpSpPr>
          <p:cNvPr id="36" name="Group 35"/>
          <p:cNvGrpSpPr/>
          <p:nvPr userDrawn="1"/>
        </p:nvGrpSpPr>
        <p:grpSpPr>
          <a:xfrm>
            <a:off x="608455" y="2197483"/>
            <a:ext cx="1444336" cy="1444336"/>
            <a:chOff x="862446" y="2874822"/>
            <a:chExt cx="1444336" cy="1444336"/>
          </a:xfrm>
        </p:grpSpPr>
        <p:pic>
          <p:nvPicPr>
            <p:cNvPr id="37"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2446" y="2874822"/>
              <a:ext cx="1444336" cy="1444336"/>
            </a:xfrm>
            <a:prstGeom prst="rect">
              <a:avLst/>
            </a:prstGeom>
            <a:noFill/>
            <a:ln w="9525">
              <a:noFill/>
              <a:miter lim="800000"/>
              <a:headEnd/>
              <a:tailEnd/>
            </a:ln>
            <a:effectLst/>
          </p:spPr>
        </p:pic>
        <p:sp>
          <p:nvSpPr>
            <p:cNvPr id="38" name="TextBox 37"/>
            <p:cNvSpPr txBox="1"/>
            <p:nvPr/>
          </p:nvSpPr>
          <p:spPr>
            <a:xfrm>
              <a:off x="994062" y="3435928"/>
              <a:ext cx="1271155" cy="322119"/>
            </a:xfrm>
            <a:prstGeom prst="rect">
              <a:avLst/>
            </a:prstGeom>
            <a:noFill/>
          </p:spPr>
          <p:txBody>
            <a:bodyPr wrap="square" lIns="0" rtlCol="0">
              <a:noAutofit/>
            </a:bodyPr>
            <a:lstStyle/>
            <a:p>
              <a:pPr algn="ctr"/>
              <a:r>
                <a:rPr lang="en-US" sz="1500" dirty="0" smtClean="0">
                  <a:solidFill>
                    <a:srgbClr val="555A00"/>
                  </a:solidFill>
                </a:rPr>
                <a:t>INDIVIDUAL</a:t>
              </a:r>
            </a:p>
          </p:txBody>
        </p:sp>
      </p:grpSp>
      <p:pic>
        <p:nvPicPr>
          <p:cNvPr id="39" name="Picture 4"/>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4870776" y="2543842"/>
            <a:ext cx="1108607" cy="436417"/>
          </a:xfrm>
          <a:prstGeom prst="rect">
            <a:avLst/>
          </a:prstGeom>
          <a:noFill/>
          <a:ln w="9525">
            <a:noFill/>
            <a:miter lim="800000"/>
            <a:headEnd/>
            <a:tailEnd/>
          </a:ln>
          <a:effectLst/>
        </p:spPr>
      </p:pic>
      <p:sp>
        <p:nvSpPr>
          <p:cNvPr id="40" name="TextBox 39"/>
          <p:cNvSpPr txBox="1"/>
          <p:nvPr userDrawn="1"/>
        </p:nvSpPr>
        <p:spPr>
          <a:xfrm>
            <a:off x="2138525" y="4749303"/>
            <a:ext cx="2613754" cy="1302327"/>
          </a:xfrm>
          <a:prstGeom prst="rect">
            <a:avLst/>
          </a:prstGeom>
          <a:noFill/>
        </p:spPr>
        <p:txBody>
          <a:bodyPr wrap="square" lIns="0" rtlCol="0">
            <a:noAutofit/>
          </a:bodyPr>
          <a:lstStyle/>
          <a:p>
            <a:r>
              <a:rPr lang="en-US" sz="1100" dirty="0" smtClean="0">
                <a:solidFill>
                  <a:schemeClr val="bg1"/>
                </a:solidFill>
              </a:rPr>
              <a:t>Accept</a:t>
            </a:r>
          </a:p>
          <a:p>
            <a:r>
              <a:rPr lang="en-US" sz="1100" dirty="0" smtClean="0">
                <a:solidFill>
                  <a:schemeClr val="bg1"/>
                </a:solidFill>
              </a:rPr>
              <a:t>Communicate and collaborate</a:t>
            </a:r>
          </a:p>
          <a:p>
            <a:r>
              <a:rPr lang="en-US" sz="1100" dirty="0" smtClean="0">
                <a:solidFill>
                  <a:schemeClr val="bg1"/>
                </a:solidFill>
              </a:rPr>
              <a:t>Access</a:t>
            </a:r>
          </a:p>
        </p:txBody>
      </p:sp>
      <p:sp>
        <p:nvSpPr>
          <p:cNvPr id="41" name="TextBox 40"/>
          <p:cNvSpPr txBox="1"/>
          <p:nvPr userDrawn="1"/>
        </p:nvSpPr>
        <p:spPr>
          <a:xfrm>
            <a:off x="2124084" y="3539076"/>
            <a:ext cx="1111826" cy="693788"/>
          </a:xfrm>
          <a:prstGeom prst="rect">
            <a:avLst/>
          </a:prstGeom>
          <a:noFill/>
        </p:spPr>
        <p:txBody>
          <a:bodyPr wrap="square" lIns="0" rtlCol="0">
            <a:noAutofit/>
          </a:bodyPr>
          <a:lstStyle/>
          <a:p>
            <a:r>
              <a:rPr lang="en-US" sz="1100" dirty="0" smtClean="0">
                <a:solidFill>
                  <a:schemeClr val="bg1"/>
                </a:solidFill>
              </a:rPr>
              <a:t>Information</a:t>
            </a:r>
          </a:p>
          <a:p>
            <a:r>
              <a:rPr lang="en-US" sz="1100" dirty="0" smtClean="0">
                <a:solidFill>
                  <a:schemeClr val="bg1"/>
                </a:solidFill>
              </a:rPr>
              <a:t>People</a:t>
            </a:r>
          </a:p>
          <a:p>
            <a:r>
              <a:rPr lang="en-US" sz="1100" dirty="0" smtClean="0">
                <a:solidFill>
                  <a:schemeClr val="bg1"/>
                </a:solidFill>
              </a:rPr>
              <a:t>Choices</a:t>
            </a:r>
          </a:p>
        </p:txBody>
      </p:sp>
    </p:spTree>
    <p:extLst>
      <p:ext uri="{BB962C8B-B14F-4D97-AF65-F5344CB8AC3E}">
        <p14:creationId xmlns:p14="http://schemas.microsoft.com/office/powerpoint/2010/main" val="3721842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1000"/>
                                        <p:tgtEl>
                                          <p:spTgt spid="2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right)">
                                      <p:cBhvr>
                                        <p:cTn id="22" dur="500"/>
                                        <p:tgtEl>
                                          <p:spTgt spid="39"/>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par>
                          <p:cTn id="35" fill="hold">
                            <p:stCondLst>
                              <p:cond delay="3000"/>
                            </p:stCondLst>
                            <p:childTnLst>
                              <p:par>
                                <p:cTn id="36" presetID="22" presetClass="entr" presetSubtype="2"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right)">
                                      <p:cBhvr>
                                        <p:cTn id="38" dur="500"/>
                                        <p:tgtEl>
                                          <p:spTgt spid="39"/>
                                        </p:tgtEl>
                                      </p:cBhvr>
                                    </p:animEffect>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right)">
                                      <p:cBhvr>
                                        <p:cTn id="50" dur="500"/>
                                        <p:tgtEl>
                                          <p:spTgt spid="39"/>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childTnLst>
                                </p:cTn>
                              </p:par>
                              <p:par>
                                <p:cTn id="58" presetID="1" presetClass="exit" presetSubtype="0" fill="hold" nodeType="withEffect">
                                  <p:stCondLst>
                                    <p:cond delay="0"/>
                                  </p:stCondLst>
                                  <p:childTnLst>
                                    <p:set>
                                      <p:cBhvr>
                                        <p:cTn id="59" dur="1" fill="hold">
                                          <p:stCondLst>
                                            <p:cond delay="0"/>
                                          </p:stCondLst>
                                        </p:cTn>
                                        <p:tgtEl>
                                          <p:spTgt spid="25"/>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8"/>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right)">
                                      <p:cBhvr>
                                        <p:cTn id="68" dur="500"/>
                                        <p:tgtEl>
                                          <p:spTgt spid="1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par>
                                <p:cTn id="72" presetID="10" presetClass="exit" presetSubtype="0" fill="hold" grpId="1" nodeType="withEffect">
                                  <p:stCondLst>
                                    <p:cond delay="0"/>
                                  </p:stCondLst>
                                  <p:childTnLst>
                                    <p:animEffect transition="out" filter="fade">
                                      <p:cBhvr>
                                        <p:cTn id="73" dur="1000"/>
                                        <p:tgtEl>
                                          <p:spTgt spid="31"/>
                                        </p:tgtEl>
                                      </p:cBhvr>
                                    </p:animEffect>
                                    <p:set>
                                      <p:cBhvr>
                                        <p:cTn id="74" dur="1" fill="hold">
                                          <p:stCondLst>
                                            <p:cond delay="999"/>
                                          </p:stCondLst>
                                        </p:cTn>
                                        <p:tgtEl>
                                          <p:spTgt spid="3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10" presetClass="exit" presetSubtype="0" fill="hold" grpId="1" nodeType="withEffect">
                                  <p:stCondLst>
                                    <p:cond delay="0"/>
                                  </p:stCondLst>
                                  <p:childTnLst>
                                    <p:animEffect transition="out" filter="fade">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par>
                                <p:cTn id="86" presetID="22" presetClass="entr" presetSubtype="8"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left)">
                                      <p:cBhvr>
                                        <p:cTn id="97" dur="500"/>
                                        <p:tgtEl>
                                          <p:spTgt spid="9"/>
                                        </p:tgtEl>
                                      </p:cBhvr>
                                    </p:animEffect>
                                  </p:childTnLst>
                                </p:cTn>
                              </p:par>
                              <p:par>
                                <p:cTn id="98" presetID="10" presetClass="exit" presetSubtype="0" fill="hold" grpId="1" nodeType="withEffect">
                                  <p:stCondLst>
                                    <p:cond delay="0"/>
                                  </p:stCondLst>
                                  <p:childTnLst>
                                    <p:animEffect transition="out" filter="fade">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5" grpId="0"/>
      <p:bldP spid="40" grpId="0"/>
      <p:bldP spid="40" grpId="1"/>
      <p:bldP spid="41" grpId="0"/>
      <p:bldP spid="41"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ow it works">
    <p:spTree>
      <p:nvGrpSpPr>
        <p:cNvPr id="1" name=""/>
        <p:cNvGrpSpPr/>
        <p:nvPr/>
      </p:nvGrpSpPr>
      <p:grpSpPr>
        <a:xfrm>
          <a:off x="0" y="0"/>
          <a:ext cx="0" cy="0"/>
          <a:chOff x="0" y="0"/>
          <a:chExt cx="0" cy="0"/>
        </a:xfrm>
      </p:grpSpPr>
      <p:pic>
        <p:nvPicPr>
          <p:cNvPr id="6" name="Picture 5" descr="Video-Frame_No_Reflectio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0867" y="414867"/>
            <a:ext cx="8822267" cy="5520266"/>
          </a:xfrm>
          <a:prstGeom prst="rect">
            <a:avLst/>
          </a:prstGeom>
          <a:effectLst>
            <a:outerShdw blurRad="50800" dist="38100" algn="l" rotWithShape="0">
              <a:prstClr val="black">
                <a:alpha val="40000"/>
              </a:prstClr>
            </a:outerShdw>
          </a:effectLst>
        </p:spPr>
      </p:pic>
      <p:pic>
        <p:nvPicPr>
          <p:cNvPr id="2" name="Picture 1" descr="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70200" y="1164883"/>
            <a:ext cx="3716868" cy="3831232"/>
          </a:xfrm>
          <a:prstGeom prst="rect">
            <a:avLst/>
          </a:prstGeom>
        </p:spPr>
      </p:pic>
      <p:pic>
        <p:nvPicPr>
          <p:cNvPr id="3" name="Picture 2" descr="Are_Mobi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5451" y="1784351"/>
            <a:ext cx="2173817" cy="1320543"/>
          </a:xfrm>
          <a:prstGeom prst="rect">
            <a:avLst/>
          </a:prstGeom>
        </p:spPr>
      </p:pic>
      <p:pic>
        <p:nvPicPr>
          <p:cNvPr id="4" name="Picture 3" descr="Need-To-Coaborate.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9101" y="3268133"/>
            <a:ext cx="2218619" cy="1286933"/>
          </a:xfrm>
          <a:prstGeom prst="rect">
            <a:avLst/>
          </a:prstGeom>
        </p:spPr>
      </p:pic>
      <p:grpSp>
        <p:nvGrpSpPr>
          <p:cNvPr id="42" name="Group 41"/>
          <p:cNvGrpSpPr/>
          <p:nvPr userDrawn="1"/>
        </p:nvGrpSpPr>
        <p:grpSpPr>
          <a:xfrm>
            <a:off x="6993284" y="1670029"/>
            <a:ext cx="1769716" cy="2898202"/>
            <a:chOff x="6734549" y="1174696"/>
            <a:chExt cx="2017845" cy="3304553"/>
          </a:xfrm>
        </p:grpSpPr>
        <p:grpSp>
          <p:nvGrpSpPr>
            <p:cNvPr id="43" name="Group 42"/>
            <p:cNvGrpSpPr/>
            <p:nvPr/>
          </p:nvGrpSpPr>
          <p:grpSpPr>
            <a:xfrm>
              <a:off x="6734549" y="2586431"/>
              <a:ext cx="966402" cy="849377"/>
              <a:chOff x="846349" y="2874823"/>
              <a:chExt cx="1643330" cy="1444336"/>
            </a:xfrm>
          </p:grpSpPr>
          <p:pic>
            <p:nvPicPr>
              <p:cNvPr id="62"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63" name="TextBox 62"/>
              <p:cNvSpPr txBox="1"/>
              <p:nvPr/>
            </p:nvSpPr>
            <p:spPr>
              <a:xfrm>
                <a:off x="846349" y="3363941"/>
                <a:ext cx="1643330" cy="362210"/>
              </a:xfrm>
              <a:prstGeom prst="rect">
                <a:avLst/>
              </a:prstGeom>
              <a:noFill/>
            </p:spPr>
            <p:txBody>
              <a:bodyPr wrap="square" lIns="0" rtlCol="0">
                <a:noAutofit/>
              </a:bodyPr>
              <a:lstStyle/>
              <a:p>
                <a:pPr algn="ctr"/>
                <a:r>
                  <a:rPr lang="en-US" sz="900" dirty="0" smtClean="0">
                    <a:solidFill>
                      <a:srgbClr val="555A00"/>
                    </a:solidFill>
                  </a:rPr>
                  <a:t>PRODUCTS</a:t>
                </a:r>
              </a:p>
            </p:txBody>
          </p:sp>
        </p:grpSp>
        <p:grpSp>
          <p:nvGrpSpPr>
            <p:cNvPr id="44" name="Group 43"/>
            <p:cNvGrpSpPr/>
            <p:nvPr/>
          </p:nvGrpSpPr>
          <p:grpSpPr>
            <a:xfrm>
              <a:off x="6806142" y="1503922"/>
              <a:ext cx="849378" cy="849377"/>
              <a:chOff x="862446" y="2874823"/>
              <a:chExt cx="1444336" cy="1444336"/>
            </a:xfrm>
          </p:grpSpPr>
          <p:pic>
            <p:nvPicPr>
              <p:cNvPr id="6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61" name="TextBox 60"/>
              <p:cNvSpPr txBox="1"/>
              <p:nvPr/>
            </p:nvSpPr>
            <p:spPr>
              <a:xfrm>
                <a:off x="862446" y="3349544"/>
                <a:ext cx="1444336" cy="342169"/>
              </a:xfrm>
              <a:prstGeom prst="rect">
                <a:avLst/>
              </a:prstGeom>
              <a:noFill/>
            </p:spPr>
            <p:txBody>
              <a:bodyPr wrap="square" lIns="0" rtlCol="0">
                <a:noAutofit/>
              </a:bodyPr>
              <a:lstStyle/>
              <a:p>
                <a:pPr algn="ctr"/>
                <a:r>
                  <a:rPr lang="en-US" sz="1000" dirty="0" smtClean="0">
                    <a:solidFill>
                      <a:srgbClr val="555A00"/>
                    </a:solidFill>
                  </a:rPr>
                  <a:t>EVENTS</a:t>
                </a:r>
              </a:p>
            </p:txBody>
          </p:sp>
        </p:grpSp>
        <p:grpSp>
          <p:nvGrpSpPr>
            <p:cNvPr id="45" name="Group 44"/>
            <p:cNvGrpSpPr/>
            <p:nvPr/>
          </p:nvGrpSpPr>
          <p:grpSpPr>
            <a:xfrm>
              <a:off x="7646604" y="3629872"/>
              <a:ext cx="883244" cy="849377"/>
              <a:chOff x="862446" y="2874823"/>
              <a:chExt cx="1501923" cy="1444336"/>
            </a:xfrm>
          </p:grpSpPr>
          <p:pic>
            <p:nvPicPr>
              <p:cNvPr id="5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9" name="TextBox 58"/>
              <p:cNvSpPr txBox="1"/>
              <p:nvPr/>
            </p:nvSpPr>
            <p:spPr>
              <a:xfrm>
                <a:off x="961188" y="3362703"/>
                <a:ext cx="1403181" cy="392872"/>
              </a:xfrm>
              <a:prstGeom prst="rect">
                <a:avLst/>
              </a:prstGeom>
              <a:noFill/>
            </p:spPr>
            <p:txBody>
              <a:bodyPr wrap="square" lIns="0" rtlCol="0">
                <a:noAutofit/>
              </a:bodyPr>
              <a:lstStyle/>
              <a:p>
                <a:pPr algn="ctr"/>
                <a:r>
                  <a:rPr lang="en-US" sz="1000" dirty="0" smtClean="0">
                    <a:solidFill>
                      <a:srgbClr val="555A00"/>
                    </a:solidFill>
                  </a:rPr>
                  <a:t>PROCESS</a:t>
                </a:r>
              </a:p>
            </p:txBody>
          </p:sp>
        </p:grpSp>
        <p:grpSp>
          <p:nvGrpSpPr>
            <p:cNvPr id="46" name="Group 45"/>
            <p:cNvGrpSpPr/>
            <p:nvPr/>
          </p:nvGrpSpPr>
          <p:grpSpPr>
            <a:xfrm>
              <a:off x="7871869" y="2567544"/>
              <a:ext cx="880525" cy="849377"/>
              <a:chOff x="862446" y="2874823"/>
              <a:chExt cx="1497300" cy="1444336"/>
            </a:xfrm>
          </p:grpSpPr>
          <p:pic>
            <p:nvPicPr>
              <p:cNvPr id="56"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7" name="TextBox 56"/>
              <p:cNvSpPr txBox="1"/>
              <p:nvPr/>
            </p:nvSpPr>
            <p:spPr>
              <a:xfrm>
                <a:off x="878874" y="3421533"/>
                <a:ext cx="1480872" cy="342169"/>
              </a:xfrm>
              <a:prstGeom prst="rect">
                <a:avLst/>
              </a:prstGeom>
              <a:noFill/>
            </p:spPr>
            <p:txBody>
              <a:bodyPr wrap="square" lIns="0" rtlCol="0">
                <a:noAutofit/>
              </a:bodyPr>
              <a:lstStyle/>
              <a:p>
                <a:pPr algn="ctr"/>
                <a:r>
                  <a:rPr lang="en-US" sz="1000" dirty="0" smtClean="0">
                    <a:solidFill>
                      <a:srgbClr val="555A00"/>
                    </a:solidFill>
                  </a:rPr>
                  <a:t>SYSTEMS</a:t>
                </a:r>
              </a:p>
            </p:txBody>
          </p:sp>
        </p:grpSp>
        <p:grpSp>
          <p:nvGrpSpPr>
            <p:cNvPr id="47" name="Group 46"/>
            <p:cNvGrpSpPr/>
            <p:nvPr/>
          </p:nvGrpSpPr>
          <p:grpSpPr>
            <a:xfrm>
              <a:off x="7697107" y="1174696"/>
              <a:ext cx="637744" cy="574085"/>
              <a:chOff x="797103" y="2874823"/>
              <a:chExt cx="1643331" cy="1444336"/>
            </a:xfrm>
          </p:grpSpPr>
          <p:pic>
            <p:nvPicPr>
              <p:cNvPr id="54"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5" name="TextBox 54"/>
              <p:cNvSpPr txBox="1"/>
              <p:nvPr/>
            </p:nvSpPr>
            <p:spPr>
              <a:xfrm>
                <a:off x="797103" y="3363941"/>
                <a:ext cx="1643331" cy="362211"/>
              </a:xfrm>
              <a:prstGeom prst="rect">
                <a:avLst/>
              </a:prstGeom>
              <a:noFill/>
            </p:spPr>
            <p:txBody>
              <a:bodyPr wrap="square" lIns="0" rtlCol="0">
                <a:noAutofit/>
              </a:bodyPr>
              <a:lstStyle/>
              <a:p>
                <a:pPr algn="ctr"/>
                <a:endParaRPr lang="en-US" sz="1100" dirty="0" smtClean="0">
                  <a:solidFill>
                    <a:srgbClr val="555A00"/>
                  </a:solidFill>
                </a:endParaRPr>
              </a:p>
            </p:txBody>
          </p:sp>
        </p:grpSp>
        <p:grpSp>
          <p:nvGrpSpPr>
            <p:cNvPr id="48" name="Group 47"/>
            <p:cNvGrpSpPr/>
            <p:nvPr/>
          </p:nvGrpSpPr>
          <p:grpSpPr>
            <a:xfrm>
              <a:off x="7168704" y="3574818"/>
              <a:ext cx="481580" cy="483244"/>
              <a:chOff x="862446" y="2874823"/>
              <a:chExt cx="1444336" cy="1444336"/>
            </a:xfrm>
          </p:grpSpPr>
          <p:pic>
            <p:nvPicPr>
              <p:cNvPr id="52"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3" name="TextBox 52"/>
              <p:cNvSpPr txBox="1"/>
              <p:nvPr/>
            </p:nvSpPr>
            <p:spPr>
              <a:xfrm>
                <a:off x="862446" y="3349544"/>
                <a:ext cx="1444336" cy="342169"/>
              </a:xfrm>
              <a:prstGeom prst="rect">
                <a:avLst/>
              </a:prstGeom>
              <a:noFill/>
            </p:spPr>
            <p:txBody>
              <a:bodyPr wrap="square" lIns="0" rtlCol="0">
                <a:noAutofit/>
              </a:bodyPr>
              <a:lstStyle/>
              <a:p>
                <a:pPr algn="ctr"/>
                <a:endParaRPr lang="en-US" sz="1100" dirty="0" smtClean="0">
                  <a:solidFill>
                    <a:srgbClr val="555A00"/>
                  </a:solidFill>
                </a:endParaRPr>
              </a:p>
            </p:txBody>
          </p:sp>
        </p:grpSp>
        <p:grpSp>
          <p:nvGrpSpPr>
            <p:cNvPr id="49" name="Group 48"/>
            <p:cNvGrpSpPr/>
            <p:nvPr/>
          </p:nvGrpSpPr>
          <p:grpSpPr>
            <a:xfrm>
              <a:off x="8077839" y="1892823"/>
              <a:ext cx="487269" cy="510071"/>
              <a:chOff x="862446" y="2874823"/>
              <a:chExt cx="1501923" cy="1444336"/>
            </a:xfrm>
          </p:grpSpPr>
          <p:pic>
            <p:nvPicPr>
              <p:cNvPr id="50"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1" name="TextBox 50"/>
              <p:cNvSpPr txBox="1"/>
              <p:nvPr/>
            </p:nvSpPr>
            <p:spPr>
              <a:xfrm>
                <a:off x="961188" y="3362703"/>
                <a:ext cx="1403181" cy="392872"/>
              </a:xfrm>
              <a:prstGeom prst="rect">
                <a:avLst/>
              </a:prstGeom>
              <a:noFill/>
            </p:spPr>
            <p:txBody>
              <a:bodyPr wrap="square" lIns="0" rtlCol="0">
                <a:noAutofit/>
              </a:bodyPr>
              <a:lstStyle/>
              <a:p>
                <a:pPr algn="ctr"/>
                <a:endParaRPr lang="en-US" sz="1100" dirty="0" smtClean="0">
                  <a:solidFill>
                    <a:srgbClr val="555A00"/>
                  </a:solidFill>
                </a:endParaRPr>
              </a:p>
            </p:txBody>
          </p:sp>
        </p:grpSp>
      </p:grpSp>
      <p:grpSp>
        <p:nvGrpSpPr>
          <p:cNvPr id="64" name="Group 63"/>
          <p:cNvGrpSpPr/>
          <p:nvPr userDrawn="1"/>
        </p:nvGrpSpPr>
        <p:grpSpPr>
          <a:xfrm>
            <a:off x="2497288" y="2637464"/>
            <a:ext cx="849378" cy="849377"/>
            <a:chOff x="4801200" y="3076386"/>
            <a:chExt cx="1444336" cy="1444336"/>
          </a:xfrm>
        </p:grpSpPr>
        <p:pic>
          <p:nvPicPr>
            <p:cNvPr id="65"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01200" y="3076386"/>
              <a:ext cx="1444336" cy="1444336"/>
            </a:xfrm>
            <a:prstGeom prst="rect">
              <a:avLst/>
            </a:prstGeom>
            <a:noFill/>
            <a:ln w="9525">
              <a:noFill/>
              <a:miter lim="800000"/>
              <a:headEnd/>
              <a:tailEnd/>
            </a:ln>
            <a:effectLst/>
          </p:spPr>
        </p:pic>
        <p:sp>
          <p:nvSpPr>
            <p:cNvPr id="66" name="TextBox 65"/>
            <p:cNvSpPr txBox="1"/>
            <p:nvPr/>
          </p:nvSpPr>
          <p:spPr>
            <a:xfrm>
              <a:off x="4847073" y="3588899"/>
              <a:ext cx="1396492" cy="315210"/>
            </a:xfrm>
            <a:prstGeom prst="rect">
              <a:avLst/>
            </a:prstGeom>
            <a:noFill/>
          </p:spPr>
          <p:txBody>
            <a:bodyPr wrap="square" lIns="0" rtlCol="0">
              <a:noAutofit/>
            </a:bodyPr>
            <a:lstStyle/>
            <a:p>
              <a:pPr algn="ctr"/>
              <a:r>
                <a:rPr lang="en-US" sz="1000" dirty="0" smtClean="0">
                  <a:solidFill>
                    <a:srgbClr val="555A00"/>
                  </a:solidFill>
                </a:rPr>
                <a:t>INDIVIDUAL</a:t>
              </a:r>
            </a:p>
          </p:txBody>
        </p:sp>
      </p:grpSp>
      <p:grpSp>
        <p:nvGrpSpPr>
          <p:cNvPr id="67" name="Group 66"/>
          <p:cNvGrpSpPr/>
          <p:nvPr userDrawn="1"/>
        </p:nvGrpSpPr>
        <p:grpSpPr>
          <a:xfrm>
            <a:off x="2722369" y="3933583"/>
            <a:ext cx="853510" cy="849377"/>
            <a:chOff x="4801200" y="2874823"/>
            <a:chExt cx="1451363" cy="1444336"/>
          </a:xfrm>
        </p:grpSpPr>
        <p:pic>
          <p:nvPicPr>
            <p:cNvPr id="68"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01200" y="2874823"/>
              <a:ext cx="1444336" cy="1444336"/>
            </a:xfrm>
            <a:prstGeom prst="rect">
              <a:avLst/>
            </a:prstGeom>
            <a:noFill/>
            <a:ln w="9525">
              <a:noFill/>
              <a:miter lim="800000"/>
              <a:headEnd/>
              <a:tailEnd/>
            </a:ln>
            <a:effectLst/>
          </p:spPr>
        </p:pic>
        <p:sp>
          <p:nvSpPr>
            <p:cNvPr id="69" name="TextBox 68"/>
            <p:cNvSpPr txBox="1"/>
            <p:nvPr/>
          </p:nvSpPr>
          <p:spPr>
            <a:xfrm>
              <a:off x="4849791" y="3387336"/>
              <a:ext cx="1402772" cy="352005"/>
            </a:xfrm>
            <a:prstGeom prst="rect">
              <a:avLst/>
            </a:prstGeom>
            <a:noFill/>
          </p:spPr>
          <p:txBody>
            <a:bodyPr wrap="square" lIns="0" rtlCol="0">
              <a:noAutofit/>
            </a:bodyPr>
            <a:lstStyle/>
            <a:p>
              <a:pPr algn="ctr"/>
              <a:r>
                <a:rPr lang="en-US" sz="1000" dirty="0" smtClean="0">
                  <a:solidFill>
                    <a:srgbClr val="555A00"/>
                  </a:solidFill>
                </a:rPr>
                <a:t>CUSTOMER</a:t>
              </a:r>
            </a:p>
          </p:txBody>
        </p:sp>
      </p:grpSp>
      <p:grpSp>
        <p:nvGrpSpPr>
          <p:cNvPr id="73" name="Group 72"/>
          <p:cNvGrpSpPr/>
          <p:nvPr userDrawn="1"/>
        </p:nvGrpSpPr>
        <p:grpSpPr>
          <a:xfrm>
            <a:off x="2810191" y="1512326"/>
            <a:ext cx="857742" cy="849377"/>
            <a:chOff x="4801200" y="2874823"/>
            <a:chExt cx="1458560" cy="1444336"/>
          </a:xfrm>
        </p:grpSpPr>
        <p:pic>
          <p:nvPicPr>
            <p:cNvPr id="74"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01200" y="2874823"/>
              <a:ext cx="1444336" cy="1444336"/>
            </a:xfrm>
            <a:prstGeom prst="rect">
              <a:avLst/>
            </a:prstGeom>
            <a:noFill/>
            <a:ln w="9525">
              <a:noFill/>
              <a:miter lim="800000"/>
              <a:headEnd/>
              <a:tailEnd/>
            </a:ln>
            <a:effectLst/>
          </p:spPr>
        </p:pic>
        <p:sp>
          <p:nvSpPr>
            <p:cNvPr id="75" name="TextBox 74"/>
            <p:cNvSpPr txBox="1"/>
            <p:nvPr/>
          </p:nvSpPr>
          <p:spPr>
            <a:xfrm>
              <a:off x="4856989" y="3419732"/>
              <a:ext cx="1402771" cy="303227"/>
            </a:xfrm>
            <a:prstGeom prst="rect">
              <a:avLst/>
            </a:prstGeom>
            <a:noFill/>
          </p:spPr>
          <p:txBody>
            <a:bodyPr wrap="square" lIns="0" rtlCol="0">
              <a:noAutofit/>
            </a:bodyPr>
            <a:lstStyle/>
            <a:p>
              <a:pPr algn="ctr"/>
              <a:r>
                <a:rPr lang="en-US" sz="1000" dirty="0" smtClean="0">
                  <a:solidFill>
                    <a:srgbClr val="555A00"/>
                  </a:solidFill>
                </a:rPr>
                <a:t>EMPLOYEE</a:t>
              </a:r>
            </a:p>
          </p:txBody>
        </p:sp>
      </p:grpSp>
      <p:grpSp>
        <p:nvGrpSpPr>
          <p:cNvPr id="85" name="Group 84"/>
          <p:cNvGrpSpPr/>
          <p:nvPr userDrawn="1"/>
        </p:nvGrpSpPr>
        <p:grpSpPr>
          <a:xfrm>
            <a:off x="1515895" y="4065486"/>
            <a:ext cx="410272" cy="335119"/>
            <a:chOff x="4749852" y="2977521"/>
            <a:chExt cx="1768239" cy="1444336"/>
          </a:xfrm>
        </p:grpSpPr>
        <p:pic>
          <p:nvPicPr>
            <p:cNvPr id="86" name="Picture 5"/>
            <p:cNvPicPr>
              <a:picLocks noChangeAspect="1" noChangeArrowheads="1"/>
            </p:cNvPicPr>
            <p:nvPr/>
          </p:nvPicPr>
          <p:blipFill>
            <a:blip r:embed="rId11" cstate="email">
              <a:alphaModFix/>
              <a:extLst>
                <a:ext uri="{28A0092B-C50C-407E-A947-70E740481C1C}">
                  <a14:useLocalDpi xmlns:a14="http://schemas.microsoft.com/office/drawing/2010/main"/>
                </a:ext>
              </a:extLst>
            </a:blip>
            <a:srcRect/>
            <a:stretch>
              <a:fillRect/>
            </a:stretch>
          </p:blipFill>
          <p:spPr bwMode="auto">
            <a:xfrm>
              <a:off x="4749852" y="2977521"/>
              <a:ext cx="1444334" cy="1444336"/>
            </a:xfrm>
            <a:prstGeom prst="rect">
              <a:avLst/>
            </a:prstGeom>
            <a:noFill/>
            <a:ln w="9525">
              <a:noFill/>
              <a:miter lim="800000"/>
              <a:headEnd/>
              <a:tailEnd/>
            </a:ln>
            <a:effectLst/>
          </p:spPr>
        </p:pic>
        <p:sp>
          <p:nvSpPr>
            <p:cNvPr id="87" name="TextBox 86"/>
            <p:cNvSpPr txBox="1"/>
            <p:nvPr/>
          </p:nvSpPr>
          <p:spPr>
            <a:xfrm>
              <a:off x="4805097" y="3289964"/>
              <a:ext cx="1712994" cy="337984"/>
            </a:xfrm>
            <a:prstGeom prst="rect">
              <a:avLst/>
            </a:prstGeom>
            <a:noFill/>
          </p:spPr>
          <p:txBody>
            <a:bodyPr wrap="square" lIns="0" rtlCol="0">
              <a:noAutofit/>
            </a:bodyPr>
            <a:lstStyle/>
            <a:p>
              <a:pPr algn="ctr"/>
              <a:r>
                <a:rPr lang="en-US" sz="400" spc="-300" dirty="0" smtClean="0">
                  <a:solidFill>
                    <a:srgbClr val="555A00"/>
                  </a:solidFill>
                </a:rPr>
                <a:t>INDIVIDUAL</a:t>
              </a:r>
            </a:p>
          </p:txBody>
        </p:sp>
      </p:grpSp>
      <p:grpSp>
        <p:nvGrpSpPr>
          <p:cNvPr id="88" name="Group 87"/>
          <p:cNvGrpSpPr/>
          <p:nvPr userDrawn="1"/>
        </p:nvGrpSpPr>
        <p:grpSpPr>
          <a:xfrm>
            <a:off x="1320440" y="2444822"/>
            <a:ext cx="501094" cy="421241"/>
            <a:chOff x="4729598" y="2977521"/>
            <a:chExt cx="1718126" cy="1444336"/>
          </a:xfrm>
        </p:grpSpPr>
        <p:pic>
          <p:nvPicPr>
            <p:cNvPr id="89" name="Picture 5"/>
            <p:cNvPicPr>
              <a:picLocks noChangeAspect="1" noChangeArrowheads="1"/>
            </p:cNvPicPr>
            <p:nvPr/>
          </p:nvPicPr>
          <p:blipFill>
            <a:blip r:embed="rId12" cstate="email">
              <a:alphaModFix/>
              <a:extLst>
                <a:ext uri="{28A0092B-C50C-407E-A947-70E740481C1C}">
                  <a14:useLocalDpi xmlns:a14="http://schemas.microsoft.com/office/drawing/2010/main"/>
                </a:ext>
              </a:extLst>
            </a:blip>
            <a:srcRect/>
            <a:stretch>
              <a:fillRect/>
            </a:stretch>
          </p:blipFill>
          <p:spPr bwMode="auto">
            <a:xfrm>
              <a:off x="4749852" y="2977521"/>
              <a:ext cx="1444334" cy="1444336"/>
            </a:xfrm>
            <a:prstGeom prst="rect">
              <a:avLst/>
            </a:prstGeom>
            <a:noFill/>
            <a:ln w="9525">
              <a:noFill/>
              <a:miter lim="800000"/>
              <a:headEnd/>
              <a:tailEnd/>
            </a:ln>
            <a:effectLst/>
          </p:spPr>
        </p:pic>
        <p:sp>
          <p:nvSpPr>
            <p:cNvPr id="90" name="TextBox 89"/>
            <p:cNvSpPr txBox="1"/>
            <p:nvPr/>
          </p:nvSpPr>
          <p:spPr>
            <a:xfrm>
              <a:off x="4729598" y="3435926"/>
              <a:ext cx="1718126" cy="509703"/>
            </a:xfrm>
            <a:prstGeom prst="rect">
              <a:avLst/>
            </a:prstGeom>
            <a:noFill/>
          </p:spPr>
          <p:txBody>
            <a:bodyPr wrap="square" lIns="0" rtlCol="0">
              <a:noAutofit/>
            </a:bodyPr>
            <a:lstStyle/>
            <a:p>
              <a:pPr algn="ctr"/>
              <a:r>
                <a:rPr lang="en-US" sz="400" dirty="0" smtClean="0">
                  <a:solidFill>
                    <a:srgbClr val="555A00"/>
                  </a:solidFill>
                </a:rPr>
                <a:t>INDIVIDUAL</a:t>
              </a:r>
            </a:p>
          </p:txBody>
        </p:sp>
      </p:grpSp>
      <p:grpSp>
        <p:nvGrpSpPr>
          <p:cNvPr id="91" name="Group 90"/>
          <p:cNvGrpSpPr/>
          <p:nvPr userDrawn="1"/>
        </p:nvGrpSpPr>
        <p:grpSpPr>
          <a:xfrm>
            <a:off x="1945826" y="2393800"/>
            <a:ext cx="548805" cy="545112"/>
            <a:chOff x="4749852" y="2977521"/>
            <a:chExt cx="1454119" cy="1444336"/>
          </a:xfrm>
        </p:grpSpPr>
        <p:pic>
          <p:nvPicPr>
            <p:cNvPr id="92" name="Picture 5"/>
            <p:cNvPicPr>
              <a:picLocks noChangeAspect="1" noChangeArrowheads="1"/>
            </p:cNvPicPr>
            <p:nvPr/>
          </p:nvPicPr>
          <p:blipFill>
            <a:blip r:embed="rId13" cstate="email">
              <a:alphaModFix/>
              <a:extLst>
                <a:ext uri="{28A0092B-C50C-407E-A947-70E740481C1C}">
                  <a14:useLocalDpi xmlns:a14="http://schemas.microsoft.com/office/drawing/2010/main"/>
                </a:ext>
              </a:extLst>
            </a:blip>
            <a:srcRect/>
            <a:stretch>
              <a:fillRect/>
            </a:stretch>
          </p:blipFill>
          <p:spPr bwMode="auto">
            <a:xfrm>
              <a:off x="4749852" y="2977521"/>
              <a:ext cx="1444334" cy="1444336"/>
            </a:xfrm>
            <a:prstGeom prst="rect">
              <a:avLst/>
            </a:prstGeom>
            <a:noFill/>
            <a:ln w="9525">
              <a:noFill/>
              <a:miter lim="800000"/>
              <a:headEnd/>
              <a:tailEnd/>
            </a:ln>
            <a:effectLst/>
          </p:spPr>
        </p:pic>
        <p:sp>
          <p:nvSpPr>
            <p:cNvPr id="93" name="TextBox 92"/>
            <p:cNvSpPr txBox="1"/>
            <p:nvPr/>
          </p:nvSpPr>
          <p:spPr>
            <a:xfrm>
              <a:off x="4932816" y="3435929"/>
              <a:ext cx="1271155" cy="322119"/>
            </a:xfrm>
            <a:prstGeom prst="rect">
              <a:avLst/>
            </a:prstGeom>
            <a:noFill/>
          </p:spPr>
          <p:txBody>
            <a:bodyPr wrap="square" lIns="0" rtlCol="0">
              <a:noAutofit/>
            </a:bodyPr>
            <a:lstStyle/>
            <a:p>
              <a:pPr algn="ctr"/>
              <a:r>
                <a:rPr lang="en-US" sz="500" dirty="0" smtClean="0">
                  <a:solidFill>
                    <a:srgbClr val="555A00"/>
                  </a:solidFill>
                </a:rPr>
                <a:t>CUSTOMER</a:t>
              </a:r>
            </a:p>
          </p:txBody>
        </p:sp>
      </p:grpSp>
      <p:grpSp>
        <p:nvGrpSpPr>
          <p:cNvPr id="10" name="Group 9"/>
          <p:cNvGrpSpPr/>
          <p:nvPr userDrawn="1"/>
        </p:nvGrpSpPr>
        <p:grpSpPr>
          <a:xfrm>
            <a:off x="2085650" y="4062985"/>
            <a:ext cx="491831" cy="421241"/>
            <a:chOff x="2297317" y="4105318"/>
            <a:chExt cx="491831" cy="421241"/>
          </a:xfrm>
        </p:grpSpPr>
        <p:pic>
          <p:nvPicPr>
            <p:cNvPr id="94" name="Picture 5"/>
            <p:cNvPicPr>
              <a:picLocks noChangeAspect="1" noChangeArrowheads="1"/>
            </p:cNvPicPr>
            <p:nvPr userDrawn="1"/>
          </p:nvPicPr>
          <p:blipFill>
            <a:blip r:embed="rId12" cstate="email">
              <a:alphaModFix/>
              <a:extLst>
                <a:ext uri="{28A0092B-C50C-407E-A947-70E740481C1C}">
                  <a14:useLocalDpi xmlns:a14="http://schemas.microsoft.com/office/drawing/2010/main"/>
                </a:ext>
              </a:extLst>
            </a:blip>
            <a:srcRect/>
            <a:stretch>
              <a:fillRect/>
            </a:stretch>
          </p:blipFill>
          <p:spPr bwMode="auto">
            <a:xfrm>
              <a:off x="2297317" y="4105318"/>
              <a:ext cx="421241" cy="421241"/>
            </a:xfrm>
            <a:prstGeom prst="rect">
              <a:avLst/>
            </a:prstGeom>
            <a:noFill/>
            <a:ln w="9525">
              <a:noFill/>
              <a:miter lim="800000"/>
              <a:headEnd/>
              <a:tailEnd/>
            </a:ln>
            <a:effectLst/>
          </p:spPr>
        </p:pic>
        <p:sp>
          <p:nvSpPr>
            <p:cNvPr id="95" name="TextBox 94"/>
            <p:cNvSpPr txBox="1"/>
            <p:nvPr userDrawn="1"/>
          </p:nvSpPr>
          <p:spPr>
            <a:xfrm>
              <a:off x="2302024" y="4213612"/>
              <a:ext cx="487124" cy="145992"/>
            </a:xfrm>
            <a:prstGeom prst="rect">
              <a:avLst/>
            </a:prstGeom>
            <a:noFill/>
          </p:spPr>
          <p:txBody>
            <a:bodyPr wrap="square" lIns="0" rtlCol="0">
              <a:noAutofit/>
            </a:bodyPr>
            <a:lstStyle/>
            <a:p>
              <a:pPr algn="ctr"/>
              <a:r>
                <a:rPr lang="en-US" sz="500" dirty="0" smtClean="0">
                  <a:solidFill>
                    <a:srgbClr val="555A00"/>
                  </a:solidFill>
                </a:rPr>
                <a:t>INDIVIDUAL</a:t>
              </a:r>
            </a:p>
          </p:txBody>
        </p:sp>
      </p:grpSp>
      <p:grpSp>
        <p:nvGrpSpPr>
          <p:cNvPr id="96" name="Group 37"/>
          <p:cNvGrpSpPr/>
          <p:nvPr userDrawn="1"/>
        </p:nvGrpSpPr>
        <p:grpSpPr>
          <a:xfrm>
            <a:off x="6015546" y="2525143"/>
            <a:ext cx="897504" cy="849377"/>
            <a:chOff x="3560618" y="2881748"/>
            <a:chExt cx="1526175" cy="1444336"/>
          </a:xfrm>
        </p:grpSpPr>
        <p:pic>
          <p:nvPicPr>
            <p:cNvPr id="97"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60618" y="2881748"/>
              <a:ext cx="1444337" cy="1444336"/>
            </a:xfrm>
            <a:prstGeom prst="rect">
              <a:avLst/>
            </a:prstGeom>
            <a:noFill/>
            <a:ln w="9525">
              <a:noFill/>
              <a:miter lim="800000"/>
              <a:headEnd/>
              <a:tailEnd/>
            </a:ln>
            <a:effectLst/>
          </p:spPr>
        </p:pic>
        <p:sp>
          <p:nvSpPr>
            <p:cNvPr id="98" name="TextBox 97"/>
            <p:cNvSpPr txBox="1"/>
            <p:nvPr/>
          </p:nvSpPr>
          <p:spPr>
            <a:xfrm>
              <a:off x="3621675" y="3088116"/>
              <a:ext cx="1465118" cy="829257"/>
            </a:xfrm>
            <a:prstGeom prst="rect">
              <a:avLst/>
            </a:prstGeom>
            <a:noFill/>
          </p:spPr>
          <p:txBody>
            <a:bodyPr wrap="square" lIns="0" rtlCol="0">
              <a:noAutofit/>
            </a:bodyPr>
            <a:lstStyle/>
            <a:p>
              <a:pPr algn="ctr"/>
              <a:r>
                <a:rPr lang="en-US" sz="900" dirty="0" smtClean="0">
                  <a:solidFill>
                    <a:srgbClr val="555A00"/>
                  </a:solidFill>
                </a:rPr>
                <a:t>IT</a:t>
              </a:r>
            </a:p>
            <a:p>
              <a:pPr algn="ctr"/>
              <a:r>
                <a:rPr lang="en-US" sz="900" dirty="0" smtClean="0">
                  <a:solidFill>
                    <a:srgbClr val="555A00"/>
                  </a:solidFill>
                </a:rPr>
                <a:t>RELEVANCE</a:t>
              </a:r>
            </a:p>
            <a:p>
              <a:pPr algn="ctr"/>
              <a:r>
                <a:rPr lang="en-US" sz="900" dirty="0" smtClean="0">
                  <a:solidFill>
                    <a:srgbClr val="555A00"/>
                  </a:solidFill>
                </a:rPr>
                <a:t>ENGINE</a:t>
              </a:r>
            </a:p>
          </p:txBody>
        </p:sp>
      </p:grpSp>
      <p:grpSp>
        <p:nvGrpSpPr>
          <p:cNvPr id="99" name="Group 37"/>
          <p:cNvGrpSpPr/>
          <p:nvPr userDrawn="1"/>
        </p:nvGrpSpPr>
        <p:grpSpPr>
          <a:xfrm>
            <a:off x="5451657" y="1595930"/>
            <a:ext cx="897504" cy="849377"/>
            <a:chOff x="3560618" y="2881748"/>
            <a:chExt cx="1526175" cy="1444336"/>
          </a:xfrm>
        </p:grpSpPr>
        <p:pic>
          <p:nvPicPr>
            <p:cNvPr id="100"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60618" y="2881748"/>
              <a:ext cx="1444337" cy="1444336"/>
            </a:xfrm>
            <a:prstGeom prst="rect">
              <a:avLst/>
            </a:prstGeom>
            <a:noFill/>
            <a:ln w="9525">
              <a:noFill/>
              <a:miter lim="800000"/>
              <a:headEnd/>
              <a:tailEnd/>
            </a:ln>
            <a:effectLst/>
          </p:spPr>
        </p:pic>
        <p:sp>
          <p:nvSpPr>
            <p:cNvPr id="101" name="TextBox 100"/>
            <p:cNvSpPr txBox="1"/>
            <p:nvPr/>
          </p:nvSpPr>
          <p:spPr>
            <a:xfrm>
              <a:off x="3621675" y="3146806"/>
              <a:ext cx="1465118" cy="856953"/>
            </a:xfrm>
            <a:prstGeom prst="rect">
              <a:avLst/>
            </a:prstGeom>
            <a:noFill/>
          </p:spPr>
          <p:txBody>
            <a:bodyPr wrap="square" lIns="0" rtlCol="0">
              <a:noAutofit/>
            </a:bodyPr>
            <a:lstStyle/>
            <a:p>
              <a:pPr algn="ctr"/>
              <a:r>
                <a:rPr lang="en-US" sz="900" dirty="0" smtClean="0">
                  <a:solidFill>
                    <a:srgbClr val="555A00"/>
                  </a:solidFill>
                </a:rPr>
                <a:t>BCM RELEVANCE</a:t>
              </a:r>
            </a:p>
            <a:p>
              <a:pPr algn="ctr"/>
              <a:r>
                <a:rPr lang="en-US" sz="900" dirty="0" smtClean="0">
                  <a:solidFill>
                    <a:srgbClr val="555A00"/>
                  </a:solidFill>
                </a:rPr>
                <a:t>ENGINE</a:t>
              </a:r>
            </a:p>
          </p:txBody>
        </p:sp>
      </p:grpSp>
      <p:grpSp>
        <p:nvGrpSpPr>
          <p:cNvPr id="102" name="Group 37"/>
          <p:cNvGrpSpPr/>
          <p:nvPr userDrawn="1"/>
        </p:nvGrpSpPr>
        <p:grpSpPr>
          <a:xfrm>
            <a:off x="5525797" y="3568582"/>
            <a:ext cx="897504" cy="849377"/>
            <a:chOff x="3560618" y="2881751"/>
            <a:chExt cx="1526175" cy="1444337"/>
          </a:xfrm>
        </p:grpSpPr>
        <p:pic>
          <p:nvPicPr>
            <p:cNvPr id="103"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60618" y="2881751"/>
              <a:ext cx="1444337" cy="1444337"/>
            </a:xfrm>
            <a:prstGeom prst="rect">
              <a:avLst/>
            </a:prstGeom>
            <a:noFill/>
            <a:ln w="9525">
              <a:noFill/>
              <a:miter lim="800000"/>
              <a:headEnd/>
              <a:tailEnd/>
            </a:ln>
            <a:effectLst/>
          </p:spPr>
        </p:pic>
        <p:sp>
          <p:nvSpPr>
            <p:cNvPr id="104" name="TextBox 103"/>
            <p:cNvSpPr txBox="1"/>
            <p:nvPr/>
          </p:nvSpPr>
          <p:spPr>
            <a:xfrm>
              <a:off x="3621675" y="3157227"/>
              <a:ext cx="1465118" cy="716956"/>
            </a:xfrm>
            <a:prstGeom prst="rect">
              <a:avLst/>
            </a:prstGeom>
            <a:noFill/>
          </p:spPr>
          <p:txBody>
            <a:bodyPr wrap="square" lIns="0" rtlCol="0">
              <a:noAutofit/>
            </a:bodyPr>
            <a:lstStyle/>
            <a:p>
              <a:pPr algn="ctr"/>
              <a:r>
                <a:rPr lang="en-US" sz="900" dirty="0" smtClean="0">
                  <a:solidFill>
                    <a:srgbClr val="555A00"/>
                  </a:solidFill>
                </a:rPr>
                <a:t>CUSTOMER RELEVANCE</a:t>
              </a:r>
            </a:p>
            <a:p>
              <a:pPr algn="ctr"/>
              <a:r>
                <a:rPr lang="en-US" sz="900" dirty="0" smtClean="0">
                  <a:solidFill>
                    <a:srgbClr val="555A00"/>
                  </a:solidFill>
                </a:rPr>
                <a:t>ENGINE</a:t>
              </a:r>
            </a:p>
          </p:txBody>
        </p:sp>
      </p:grpSp>
    </p:spTree>
    <p:extLst>
      <p:ext uri="{BB962C8B-B14F-4D97-AF65-F5344CB8AC3E}">
        <p14:creationId xmlns:p14="http://schemas.microsoft.com/office/powerpoint/2010/main" val="400840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2)">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2"/>
                                        </p:tgtEl>
                                      </p:cBhvr>
                                    </p:animEffect>
                                    <p:set>
                                      <p:cBhvr>
                                        <p:cTn id="42" dur="1" fill="hold">
                                          <p:stCondLst>
                                            <p:cond delay="499"/>
                                          </p:stCondLst>
                                        </p:cTn>
                                        <p:tgtEl>
                                          <p:spTgt spid="4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7"/>
                                        </p:tgtEl>
                                      </p:cBhvr>
                                    </p:animEffect>
                                    <p:set>
                                      <p:cBhvr>
                                        <p:cTn id="48" dur="1" fill="hold">
                                          <p:stCondLst>
                                            <p:cond delay="499"/>
                                          </p:stCondLst>
                                        </p:cTn>
                                        <p:tgtEl>
                                          <p:spTgt spid="6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73"/>
                                        </p:tgtEl>
                                      </p:cBhvr>
                                    </p:animEffect>
                                    <p:set>
                                      <p:cBhvr>
                                        <p:cTn id="51" dur="1" fill="hold">
                                          <p:stCondLst>
                                            <p:cond delay="499"/>
                                          </p:stCondLst>
                                        </p:cTn>
                                        <p:tgtEl>
                                          <p:spTgt spid="7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85"/>
                                        </p:tgtEl>
                                      </p:cBhvr>
                                    </p:animEffect>
                                    <p:set>
                                      <p:cBhvr>
                                        <p:cTn id="54" dur="1" fill="hold">
                                          <p:stCondLst>
                                            <p:cond delay="499"/>
                                          </p:stCondLst>
                                        </p:cTn>
                                        <p:tgtEl>
                                          <p:spTgt spid="8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88"/>
                                        </p:tgtEl>
                                      </p:cBhvr>
                                    </p:animEffect>
                                    <p:set>
                                      <p:cBhvr>
                                        <p:cTn id="57" dur="1" fill="hold">
                                          <p:stCondLst>
                                            <p:cond delay="499"/>
                                          </p:stCondLst>
                                        </p:cTn>
                                        <p:tgtEl>
                                          <p:spTgt spid="8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91"/>
                                        </p:tgtEl>
                                      </p:cBhvr>
                                    </p:animEffect>
                                    <p:set>
                                      <p:cBhvr>
                                        <p:cTn id="60" dur="1" fill="hold">
                                          <p:stCondLst>
                                            <p:cond delay="499"/>
                                          </p:stCondLst>
                                        </p:cTn>
                                        <p:tgtEl>
                                          <p:spTgt spid="9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96"/>
                                        </p:tgtEl>
                                      </p:cBhvr>
                                    </p:animEffect>
                                    <p:set>
                                      <p:cBhvr>
                                        <p:cTn id="66" dur="1" fill="hold">
                                          <p:stCondLst>
                                            <p:cond delay="499"/>
                                          </p:stCondLst>
                                        </p:cTn>
                                        <p:tgtEl>
                                          <p:spTgt spid="96"/>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99"/>
                                        </p:tgtEl>
                                      </p:cBhvr>
                                    </p:animEffect>
                                    <p:set>
                                      <p:cBhvr>
                                        <p:cTn id="69" dur="1" fill="hold">
                                          <p:stCondLst>
                                            <p:cond delay="499"/>
                                          </p:stCondLst>
                                        </p:cTn>
                                        <p:tgtEl>
                                          <p:spTgt spid="9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2"/>
                                        </p:tgtEl>
                                      </p:cBhvr>
                                    </p:animEffect>
                                    <p:set>
                                      <p:cBhvr>
                                        <p:cTn id="72" dur="1" fill="hold">
                                          <p:stCondLst>
                                            <p:cond delay="4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How it works">
    <p:spTree>
      <p:nvGrpSpPr>
        <p:cNvPr id="1" name=""/>
        <p:cNvGrpSpPr/>
        <p:nvPr/>
      </p:nvGrpSpPr>
      <p:grpSpPr>
        <a:xfrm>
          <a:off x="0" y="0"/>
          <a:ext cx="0" cy="0"/>
          <a:chOff x="0" y="0"/>
          <a:chExt cx="0" cy="0"/>
        </a:xfrm>
      </p:grpSpPr>
      <p:pic>
        <p:nvPicPr>
          <p:cNvPr id="6" name="Picture 5" descr="Video-Frame_No_Reflectio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0867" y="414867"/>
            <a:ext cx="8822267" cy="5520266"/>
          </a:xfrm>
          <a:prstGeom prst="rect">
            <a:avLst/>
          </a:prstGeom>
          <a:effectLst>
            <a:outerShdw blurRad="50800" dist="38100" algn="l" rotWithShape="0">
              <a:prstClr val="black">
                <a:alpha val="40000"/>
              </a:prstClr>
            </a:outerShdw>
          </a:effectLst>
        </p:spPr>
      </p:pic>
      <p:pic>
        <p:nvPicPr>
          <p:cNvPr id="2" name="Picture 1" descr="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70200" y="1164883"/>
            <a:ext cx="3716868" cy="3831232"/>
          </a:xfrm>
          <a:prstGeom prst="rect">
            <a:avLst/>
          </a:prstGeom>
        </p:spPr>
      </p:pic>
      <p:pic>
        <p:nvPicPr>
          <p:cNvPr id="3" name="Picture 2" descr="Are_Mobi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5451" y="1784351"/>
            <a:ext cx="2173817" cy="1320543"/>
          </a:xfrm>
          <a:prstGeom prst="rect">
            <a:avLst/>
          </a:prstGeom>
        </p:spPr>
      </p:pic>
      <p:pic>
        <p:nvPicPr>
          <p:cNvPr id="4" name="Picture 3" descr="Need-To-Coaborate.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9101" y="3268133"/>
            <a:ext cx="2218619" cy="1286933"/>
          </a:xfrm>
          <a:prstGeom prst="rect">
            <a:avLst/>
          </a:prstGeom>
        </p:spPr>
      </p:pic>
      <p:grpSp>
        <p:nvGrpSpPr>
          <p:cNvPr id="42" name="Group 41"/>
          <p:cNvGrpSpPr/>
          <p:nvPr userDrawn="1"/>
        </p:nvGrpSpPr>
        <p:grpSpPr>
          <a:xfrm>
            <a:off x="6993284" y="1670029"/>
            <a:ext cx="1769716" cy="2898202"/>
            <a:chOff x="6734549" y="1174696"/>
            <a:chExt cx="2017845" cy="3304553"/>
          </a:xfrm>
        </p:grpSpPr>
        <p:grpSp>
          <p:nvGrpSpPr>
            <p:cNvPr id="43" name="Group 42"/>
            <p:cNvGrpSpPr/>
            <p:nvPr/>
          </p:nvGrpSpPr>
          <p:grpSpPr>
            <a:xfrm>
              <a:off x="6734549" y="2586431"/>
              <a:ext cx="966402" cy="849377"/>
              <a:chOff x="846349" y="2874823"/>
              <a:chExt cx="1643330" cy="1444336"/>
            </a:xfrm>
          </p:grpSpPr>
          <p:pic>
            <p:nvPicPr>
              <p:cNvPr id="62"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63" name="TextBox 62"/>
              <p:cNvSpPr txBox="1"/>
              <p:nvPr/>
            </p:nvSpPr>
            <p:spPr>
              <a:xfrm>
                <a:off x="846349" y="3363941"/>
                <a:ext cx="1643330" cy="362210"/>
              </a:xfrm>
              <a:prstGeom prst="rect">
                <a:avLst/>
              </a:prstGeom>
              <a:noFill/>
            </p:spPr>
            <p:txBody>
              <a:bodyPr wrap="square" lIns="0" rtlCol="0">
                <a:noAutofit/>
              </a:bodyPr>
              <a:lstStyle/>
              <a:p>
                <a:pPr algn="ctr"/>
                <a:r>
                  <a:rPr lang="en-US" sz="900" dirty="0" smtClean="0">
                    <a:solidFill>
                      <a:srgbClr val="555A00"/>
                    </a:solidFill>
                  </a:rPr>
                  <a:t>PRODUCTS</a:t>
                </a:r>
              </a:p>
            </p:txBody>
          </p:sp>
        </p:grpSp>
        <p:grpSp>
          <p:nvGrpSpPr>
            <p:cNvPr id="44" name="Group 43"/>
            <p:cNvGrpSpPr/>
            <p:nvPr/>
          </p:nvGrpSpPr>
          <p:grpSpPr>
            <a:xfrm>
              <a:off x="6806142" y="1503922"/>
              <a:ext cx="849378" cy="849377"/>
              <a:chOff x="862446" y="2874823"/>
              <a:chExt cx="1444336" cy="1444336"/>
            </a:xfrm>
          </p:grpSpPr>
          <p:pic>
            <p:nvPicPr>
              <p:cNvPr id="6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61" name="TextBox 60"/>
              <p:cNvSpPr txBox="1"/>
              <p:nvPr/>
            </p:nvSpPr>
            <p:spPr>
              <a:xfrm>
                <a:off x="862446" y="3349544"/>
                <a:ext cx="1444336" cy="342169"/>
              </a:xfrm>
              <a:prstGeom prst="rect">
                <a:avLst/>
              </a:prstGeom>
              <a:noFill/>
            </p:spPr>
            <p:txBody>
              <a:bodyPr wrap="square" lIns="0" rtlCol="0">
                <a:noAutofit/>
              </a:bodyPr>
              <a:lstStyle/>
              <a:p>
                <a:pPr algn="ctr"/>
                <a:r>
                  <a:rPr lang="en-US" sz="1000" dirty="0" smtClean="0">
                    <a:solidFill>
                      <a:srgbClr val="555A00"/>
                    </a:solidFill>
                  </a:rPr>
                  <a:t>EVENTS</a:t>
                </a:r>
              </a:p>
            </p:txBody>
          </p:sp>
        </p:grpSp>
        <p:grpSp>
          <p:nvGrpSpPr>
            <p:cNvPr id="45" name="Group 44"/>
            <p:cNvGrpSpPr/>
            <p:nvPr/>
          </p:nvGrpSpPr>
          <p:grpSpPr>
            <a:xfrm>
              <a:off x="7646604" y="3629872"/>
              <a:ext cx="883244" cy="849377"/>
              <a:chOff x="862446" y="2874823"/>
              <a:chExt cx="1501923" cy="1444336"/>
            </a:xfrm>
          </p:grpSpPr>
          <p:pic>
            <p:nvPicPr>
              <p:cNvPr id="5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9" name="TextBox 58"/>
              <p:cNvSpPr txBox="1"/>
              <p:nvPr/>
            </p:nvSpPr>
            <p:spPr>
              <a:xfrm>
                <a:off x="961188" y="3362703"/>
                <a:ext cx="1403181" cy="392872"/>
              </a:xfrm>
              <a:prstGeom prst="rect">
                <a:avLst/>
              </a:prstGeom>
              <a:noFill/>
            </p:spPr>
            <p:txBody>
              <a:bodyPr wrap="square" lIns="0" rtlCol="0">
                <a:noAutofit/>
              </a:bodyPr>
              <a:lstStyle/>
              <a:p>
                <a:pPr algn="ctr"/>
                <a:r>
                  <a:rPr lang="en-US" sz="1000" dirty="0" smtClean="0">
                    <a:solidFill>
                      <a:srgbClr val="555A00"/>
                    </a:solidFill>
                  </a:rPr>
                  <a:t>PROCESS</a:t>
                </a:r>
              </a:p>
            </p:txBody>
          </p:sp>
        </p:grpSp>
        <p:grpSp>
          <p:nvGrpSpPr>
            <p:cNvPr id="46" name="Group 45"/>
            <p:cNvGrpSpPr/>
            <p:nvPr/>
          </p:nvGrpSpPr>
          <p:grpSpPr>
            <a:xfrm>
              <a:off x="7871869" y="2567544"/>
              <a:ext cx="880525" cy="849377"/>
              <a:chOff x="862446" y="2874823"/>
              <a:chExt cx="1497300" cy="1444336"/>
            </a:xfrm>
          </p:grpSpPr>
          <p:pic>
            <p:nvPicPr>
              <p:cNvPr id="56"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7" name="TextBox 56"/>
              <p:cNvSpPr txBox="1"/>
              <p:nvPr/>
            </p:nvSpPr>
            <p:spPr>
              <a:xfrm>
                <a:off x="878874" y="3421533"/>
                <a:ext cx="1480872" cy="342169"/>
              </a:xfrm>
              <a:prstGeom prst="rect">
                <a:avLst/>
              </a:prstGeom>
              <a:noFill/>
            </p:spPr>
            <p:txBody>
              <a:bodyPr wrap="square" lIns="0" rtlCol="0">
                <a:noAutofit/>
              </a:bodyPr>
              <a:lstStyle/>
              <a:p>
                <a:pPr algn="ctr"/>
                <a:r>
                  <a:rPr lang="en-US" sz="1000" dirty="0" smtClean="0">
                    <a:solidFill>
                      <a:srgbClr val="555A00"/>
                    </a:solidFill>
                  </a:rPr>
                  <a:t>SYSTEMS</a:t>
                </a:r>
              </a:p>
            </p:txBody>
          </p:sp>
        </p:grpSp>
        <p:grpSp>
          <p:nvGrpSpPr>
            <p:cNvPr id="47" name="Group 46"/>
            <p:cNvGrpSpPr/>
            <p:nvPr/>
          </p:nvGrpSpPr>
          <p:grpSpPr>
            <a:xfrm>
              <a:off x="7697107" y="1174696"/>
              <a:ext cx="637744" cy="574085"/>
              <a:chOff x="797103" y="2874823"/>
              <a:chExt cx="1643331" cy="1444336"/>
            </a:xfrm>
          </p:grpSpPr>
          <p:pic>
            <p:nvPicPr>
              <p:cNvPr id="54"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5" name="TextBox 54"/>
              <p:cNvSpPr txBox="1"/>
              <p:nvPr/>
            </p:nvSpPr>
            <p:spPr>
              <a:xfrm>
                <a:off x="797103" y="3363941"/>
                <a:ext cx="1643331" cy="362211"/>
              </a:xfrm>
              <a:prstGeom prst="rect">
                <a:avLst/>
              </a:prstGeom>
              <a:noFill/>
            </p:spPr>
            <p:txBody>
              <a:bodyPr wrap="square" lIns="0" rtlCol="0">
                <a:noAutofit/>
              </a:bodyPr>
              <a:lstStyle/>
              <a:p>
                <a:pPr algn="ctr"/>
                <a:endParaRPr lang="en-US" sz="1100" dirty="0" smtClean="0">
                  <a:solidFill>
                    <a:srgbClr val="555A00"/>
                  </a:solidFill>
                </a:endParaRPr>
              </a:p>
            </p:txBody>
          </p:sp>
        </p:grpSp>
        <p:grpSp>
          <p:nvGrpSpPr>
            <p:cNvPr id="48" name="Group 47"/>
            <p:cNvGrpSpPr/>
            <p:nvPr/>
          </p:nvGrpSpPr>
          <p:grpSpPr>
            <a:xfrm>
              <a:off x="7168704" y="3574818"/>
              <a:ext cx="481580" cy="483244"/>
              <a:chOff x="862446" y="2874823"/>
              <a:chExt cx="1444336" cy="1444336"/>
            </a:xfrm>
          </p:grpSpPr>
          <p:pic>
            <p:nvPicPr>
              <p:cNvPr id="52"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3" name="TextBox 52"/>
              <p:cNvSpPr txBox="1"/>
              <p:nvPr/>
            </p:nvSpPr>
            <p:spPr>
              <a:xfrm>
                <a:off x="862446" y="3349544"/>
                <a:ext cx="1444336" cy="342169"/>
              </a:xfrm>
              <a:prstGeom prst="rect">
                <a:avLst/>
              </a:prstGeom>
              <a:noFill/>
            </p:spPr>
            <p:txBody>
              <a:bodyPr wrap="square" lIns="0" rtlCol="0">
                <a:noAutofit/>
              </a:bodyPr>
              <a:lstStyle/>
              <a:p>
                <a:pPr algn="ctr"/>
                <a:endParaRPr lang="en-US" sz="1100" dirty="0" smtClean="0">
                  <a:solidFill>
                    <a:srgbClr val="555A00"/>
                  </a:solidFill>
                </a:endParaRPr>
              </a:p>
            </p:txBody>
          </p:sp>
        </p:grpSp>
        <p:grpSp>
          <p:nvGrpSpPr>
            <p:cNvPr id="49" name="Group 48"/>
            <p:cNvGrpSpPr/>
            <p:nvPr/>
          </p:nvGrpSpPr>
          <p:grpSpPr>
            <a:xfrm>
              <a:off x="8077839" y="1892823"/>
              <a:ext cx="487269" cy="510071"/>
              <a:chOff x="862446" y="2874823"/>
              <a:chExt cx="1501923" cy="1444336"/>
            </a:xfrm>
          </p:grpSpPr>
          <p:pic>
            <p:nvPicPr>
              <p:cNvPr id="50"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2446" y="2874823"/>
                <a:ext cx="1444336" cy="1444336"/>
              </a:xfrm>
              <a:prstGeom prst="rect">
                <a:avLst/>
              </a:prstGeom>
              <a:noFill/>
              <a:ln w="9525">
                <a:noFill/>
                <a:miter lim="800000"/>
                <a:headEnd/>
                <a:tailEnd/>
              </a:ln>
              <a:effectLst/>
            </p:spPr>
          </p:pic>
          <p:sp>
            <p:nvSpPr>
              <p:cNvPr id="51" name="TextBox 50"/>
              <p:cNvSpPr txBox="1"/>
              <p:nvPr/>
            </p:nvSpPr>
            <p:spPr>
              <a:xfrm>
                <a:off x="961188" y="3362703"/>
                <a:ext cx="1403181" cy="392872"/>
              </a:xfrm>
              <a:prstGeom prst="rect">
                <a:avLst/>
              </a:prstGeom>
              <a:noFill/>
            </p:spPr>
            <p:txBody>
              <a:bodyPr wrap="square" lIns="0" rtlCol="0">
                <a:noAutofit/>
              </a:bodyPr>
              <a:lstStyle/>
              <a:p>
                <a:pPr algn="ctr"/>
                <a:endParaRPr lang="en-US" sz="1100" dirty="0" smtClean="0">
                  <a:solidFill>
                    <a:srgbClr val="555A00"/>
                  </a:solidFill>
                </a:endParaRPr>
              </a:p>
            </p:txBody>
          </p:sp>
        </p:grpSp>
      </p:grpSp>
      <p:grpSp>
        <p:nvGrpSpPr>
          <p:cNvPr id="64" name="Group 63"/>
          <p:cNvGrpSpPr/>
          <p:nvPr userDrawn="1"/>
        </p:nvGrpSpPr>
        <p:grpSpPr>
          <a:xfrm>
            <a:off x="2497288" y="2637464"/>
            <a:ext cx="849378" cy="849377"/>
            <a:chOff x="4801200" y="3076386"/>
            <a:chExt cx="1444336" cy="1444336"/>
          </a:xfrm>
        </p:grpSpPr>
        <p:pic>
          <p:nvPicPr>
            <p:cNvPr id="65"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01200" y="3076386"/>
              <a:ext cx="1444336" cy="1444336"/>
            </a:xfrm>
            <a:prstGeom prst="rect">
              <a:avLst/>
            </a:prstGeom>
            <a:noFill/>
            <a:ln w="9525">
              <a:noFill/>
              <a:miter lim="800000"/>
              <a:headEnd/>
              <a:tailEnd/>
            </a:ln>
            <a:effectLst/>
          </p:spPr>
        </p:pic>
        <p:sp>
          <p:nvSpPr>
            <p:cNvPr id="66" name="TextBox 65"/>
            <p:cNvSpPr txBox="1"/>
            <p:nvPr/>
          </p:nvSpPr>
          <p:spPr>
            <a:xfrm>
              <a:off x="4847073" y="3588899"/>
              <a:ext cx="1396492" cy="315210"/>
            </a:xfrm>
            <a:prstGeom prst="rect">
              <a:avLst/>
            </a:prstGeom>
            <a:noFill/>
          </p:spPr>
          <p:txBody>
            <a:bodyPr wrap="square" lIns="0" rtlCol="0">
              <a:noAutofit/>
            </a:bodyPr>
            <a:lstStyle/>
            <a:p>
              <a:pPr algn="ctr"/>
              <a:r>
                <a:rPr lang="en-US" sz="1000" dirty="0" smtClean="0">
                  <a:solidFill>
                    <a:srgbClr val="555A00"/>
                  </a:solidFill>
                </a:rPr>
                <a:t>INDIVIDUAL</a:t>
              </a:r>
            </a:p>
          </p:txBody>
        </p:sp>
      </p:grpSp>
      <p:grpSp>
        <p:nvGrpSpPr>
          <p:cNvPr id="67" name="Group 66"/>
          <p:cNvGrpSpPr/>
          <p:nvPr userDrawn="1"/>
        </p:nvGrpSpPr>
        <p:grpSpPr>
          <a:xfrm>
            <a:off x="2722369" y="3933583"/>
            <a:ext cx="853510" cy="849377"/>
            <a:chOff x="4801200" y="2874823"/>
            <a:chExt cx="1451363" cy="1444336"/>
          </a:xfrm>
        </p:grpSpPr>
        <p:pic>
          <p:nvPicPr>
            <p:cNvPr id="68"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01200" y="2874823"/>
              <a:ext cx="1444336" cy="1444336"/>
            </a:xfrm>
            <a:prstGeom prst="rect">
              <a:avLst/>
            </a:prstGeom>
            <a:noFill/>
            <a:ln w="9525">
              <a:noFill/>
              <a:miter lim="800000"/>
              <a:headEnd/>
              <a:tailEnd/>
            </a:ln>
            <a:effectLst/>
          </p:spPr>
        </p:pic>
        <p:sp>
          <p:nvSpPr>
            <p:cNvPr id="69" name="TextBox 68"/>
            <p:cNvSpPr txBox="1"/>
            <p:nvPr/>
          </p:nvSpPr>
          <p:spPr>
            <a:xfrm>
              <a:off x="4849791" y="3387336"/>
              <a:ext cx="1402772" cy="352005"/>
            </a:xfrm>
            <a:prstGeom prst="rect">
              <a:avLst/>
            </a:prstGeom>
            <a:noFill/>
          </p:spPr>
          <p:txBody>
            <a:bodyPr wrap="square" lIns="0" rtlCol="0">
              <a:noAutofit/>
            </a:bodyPr>
            <a:lstStyle/>
            <a:p>
              <a:pPr algn="ctr"/>
              <a:r>
                <a:rPr lang="en-US" sz="1000" dirty="0" smtClean="0">
                  <a:solidFill>
                    <a:srgbClr val="555A00"/>
                  </a:solidFill>
                </a:rPr>
                <a:t>CUSTOMER</a:t>
              </a:r>
            </a:p>
          </p:txBody>
        </p:sp>
      </p:grpSp>
      <p:grpSp>
        <p:nvGrpSpPr>
          <p:cNvPr id="73" name="Group 72"/>
          <p:cNvGrpSpPr/>
          <p:nvPr userDrawn="1"/>
        </p:nvGrpSpPr>
        <p:grpSpPr>
          <a:xfrm>
            <a:off x="2810191" y="1512326"/>
            <a:ext cx="857742" cy="849377"/>
            <a:chOff x="4801200" y="2874823"/>
            <a:chExt cx="1458560" cy="1444336"/>
          </a:xfrm>
        </p:grpSpPr>
        <p:pic>
          <p:nvPicPr>
            <p:cNvPr id="74"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01200" y="2874823"/>
              <a:ext cx="1444336" cy="1444336"/>
            </a:xfrm>
            <a:prstGeom prst="rect">
              <a:avLst/>
            </a:prstGeom>
            <a:noFill/>
            <a:ln w="9525">
              <a:noFill/>
              <a:miter lim="800000"/>
              <a:headEnd/>
              <a:tailEnd/>
            </a:ln>
            <a:effectLst/>
          </p:spPr>
        </p:pic>
        <p:sp>
          <p:nvSpPr>
            <p:cNvPr id="75" name="TextBox 74"/>
            <p:cNvSpPr txBox="1"/>
            <p:nvPr/>
          </p:nvSpPr>
          <p:spPr>
            <a:xfrm>
              <a:off x="4856989" y="3419732"/>
              <a:ext cx="1402771" cy="303227"/>
            </a:xfrm>
            <a:prstGeom prst="rect">
              <a:avLst/>
            </a:prstGeom>
            <a:noFill/>
          </p:spPr>
          <p:txBody>
            <a:bodyPr wrap="square" lIns="0" rtlCol="0">
              <a:noAutofit/>
            </a:bodyPr>
            <a:lstStyle/>
            <a:p>
              <a:pPr algn="ctr"/>
              <a:r>
                <a:rPr lang="en-US" sz="1000" dirty="0" smtClean="0">
                  <a:solidFill>
                    <a:srgbClr val="555A00"/>
                  </a:solidFill>
                </a:rPr>
                <a:t>EMPLOYEE</a:t>
              </a:r>
            </a:p>
          </p:txBody>
        </p:sp>
      </p:grpSp>
      <p:grpSp>
        <p:nvGrpSpPr>
          <p:cNvPr id="85" name="Group 84"/>
          <p:cNvGrpSpPr/>
          <p:nvPr userDrawn="1"/>
        </p:nvGrpSpPr>
        <p:grpSpPr>
          <a:xfrm>
            <a:off x="1515895" y="4065486"/>
            <a:ext cx="410272" cy="335119"/>
            <a:chOff x="4749852" y="2977521"/>
            <a:chExt cx="1768239" cy="1444336"/>
          </a:xfrm>
        </p:grpSpPr>
        <p:pic>
          <p:nvPicPr>
            <p:cNvPr id="86" name="Picture 5"/>
            <p:cNvPicPr>
              <a:picLocks noChangeAspect="1" noChangeArrowheads="1"/>
            </p:cNvPicPr>
            <p:nvPr/>
          </p:nvPicPr>
          <p:blipFill>
            <a:blip r:embed="rId11" cstate="email">
              <a:alphaModFix/>
              <a:extLst>
                <a:ext uri="{28A0092B-C50C-407E-A947-70E740481C1C}">
                  <a14:useLocalDpi xmlns:a14="http://schemas.microsoft.com/office/drawing/2010/main"/>
                </a:ext>
              </a:extLst>
            </a:blip>
            <a:srcRect/>
            <a:stretch>
              <a:fillRect/>
            </a:stretch>
          </p:blipFill>
          <p:spPr bwMode="auto">
            <a:xfrm>
              <a:off x="4749852" y="2977521"/>
              <a:ext cx="1444334" cy="1444336"/>
            </a:xfrm>
            <a:prstGeom prst="rect">
              <a:avLst/>
            </a:prstGeom>
            <a:noFill/>
            <a:ln w="9525">
              <a:noFill/>
              <a:miter lim="800000"/>
              <a:headEnd/>
              <a:tailEnd/>
            </a:ln>
            <a:effectLst/>
          </p:spPr>
        </p:pic>
        <p:sp>
          <p:nvSpPr>
            <p:cNvPr id="87" name="TextBox 86"/>
            <p:cNvSpPr txBox="1"/>
            <p:nvPr/>
          </p:nvSpPr>
          <p:spPr>
            <a:xfrm>
              <a:off x="4805097" y="3289964"/>
              <a:ext cx="1712994" cy="337984"/>
            </a:xfrm>
            <a:prstGeom prst="rect">
              <a:avLst/>
            </a:prstGeom>
            <a:noFill/>
          </p:spPr>
          <p:txBody>
            <a:bodyPr wrap="square" lIns="0" rtlCol="0">
              <a:noAutofit/>
            </a:bodyPr>
            <a:lstStyle/>
            <a:p>
              <a:pPr algn="ctr"/>
              <a:r>
                <a:rPr lang="en-US" sz="400" spc="-300" dirty="0" smtClean="0">
                  <a:solidFill>
                    <a:srgbClr val="555A00"/>
                  </a:solidFill>
                </a:rPr>
                <a:t>INDIVIDUAL</a:t>
              </a:r>
            </a:p>
          </p:txBody>
        </p:sp>
      </p:grpSp>
      <p:grpSp>
        <p:nvGrpSpPr>
          <p:cNvPr id="88" name="Group 87"/>
          <p:cNvGrpSpPr/>
          <p:nvPr userDrawn="1"/>
        </p:nvGrpSpPr>
        <p:grpSpPr>
          <a:xfrm>
            <a:off x="1320440" y="2444822"/>
            <a:ext cx="501094" cy="421241"/>
            <a:chOff x="4729598" y="2977521"/>
            <a:chExt cx="1718126" cy="1444336"/>
          </a:xfrm>
        </p:grpSpPr>
        <p:pic>
          <p:nvPicPr>
            <p:cNvPr id="89" name="Picture 5"/>
            <p:cNvPicPr>
              <a:picLocks noChangeAspect="1" noChangeArrowheads="1"/>
            </p:cNvPicPr>
            <p:nvPr/>
          </p:nvPicPr>
          <p:blipFill>
            <a:blip r:embed="rId12" cstate="email">
              <a:alphaModFix/>
              <a:extLst>
                <a:ext uri="{28A0092B-C50C-407E-A947-70E740481C1C}">
                  <a14:useLocalDpi xmlns:a14="http://schemas.microsoft.com/office/drawing/2010/main"/>
                </a:ext>
              </a:extLst>
            </a:blip>
            <a:srcRect/>
            <a:stretch>
              <a:fillRect/>
            </a:stretch>
          </p:blipFill>
          <p:spPr bwMode="auto">
            <a:xfrm>
              <a:off x="4749852" y="2977521"/>
              <a:ext cx="1444334" cy="1444336"/>
            </a:xfrm>
            <a:prstGeom prst="rect">
              <a:avLst/>
            </a:prstGeom>
            <a:noFill/>
            <a:ln w="9525">
              <a:noFill/>
              <a:miter lim="800000"/>
              <a:headEnd/>
              <a:tailEnd/>
            </a:ln>
            <a:effectLst/>
          </p:spPr>
        </p:pic>
        <p:sp>
          <p:nvSpPr>
            <p:cNvPr id="90" name="TextBox 89"/>
            <p:cNvSpPr txBox="1"/>
            <p:nvPr/>
          </p:nvSpPr>
          <p:spPr>
            <a:xfrm>
              <a:off x="4729598" y="3435926"/>
              <a:ext cx="1718126" cy="509703"/>
            </a:xfrm>
            <a:prstGeom prst="rect">
              <a:avLst/>
            </a:prstGeom>
            <a:noFill/>
          </p:spPr>
          <p:txBody>
            <a:bodyPr wrap="square" lIns="0" rtlCol="0">
              <a:noAutofit/>
            </a:bodyPr>
            <a:lstStyle/>
            <a:p>
              <a:pPr algn="ctr"/>
              <a:r>
                <a:rPr lang="en-US" sz="400" dirty="0" smtClean="0">
                  <a:solidFill>
                    <a:srgbClr val="555A00"/>
                  </a:solidFill>
                </a:rPr>
                <a:t>INDIVIDUAL</a:t>
              </a:r>
            </a:p>
          </p:txBody>
        </p:sp>
      </p:grpSp>
      <p:grpSp>
        <p:nvGrpSpPr>
          <p:cNvPr id="91" name="Group 90"/>
          <p:cNvGrpSpPr/>
          <p:nvPr userDrawn="1"/>
        </p:nvGrpSpPr>
        <p:grpSpPr>
          <a:xfrm>
            <a:off x="1945826" y="2393800"/>
            <a:ext cx="548805" cy="545112"/>
            <a:chOff x="4749852" y="2977521"/>
            <a:chExt cx="1454119" cy="1444336"/>
          </a:xfrm>
        </p:grpSpPr>
        <p:pic>
          <p:nvPicPr>
            <p:cNvPr id="92" name="Picture 5"/>
            <p:cNvPicPr>
              <a:picLocks noChangeAspect="1" noChangeArrowheads="1"/>
            </p:cNvPicPr>
            <p:nvPr/>
          </p:nvPicPr>
          <p:blipFill>
            <a:blip r:embed="rId13" cstate="email">
              <a:alphaModFix/>
              <a:extLst>
                <a:ext uri="{28A0092B-C50C-407E-A947-70E740481C1C}">
                  <a14:useLocalDpi xmlns:a14="http://schemas.microsoft.com/office/drawing/2010/main"/>
                </a:ext>
              </a:extLst>
            </a:blip>
            <a:srcRect/>
            <a:stretch>
              <a:fillRect/>
            </a:stretch>
          </p:blipFill>
          <p:spPr bwMode="auto">
            <a:xfrm>
              <a:off x="4749852" y="2977521"/>
              <a:ext cx="1444334" cy="1444336"/>
            </a:xfrm>
            <a:prstGeom prst="rect">
              <a:avLst/>
            </a:prstGeom>
            <a:noFill/>
            <a:ln w="9525">
              <a:noFill/>
              <a:miter lim="800000"/>
              <a:headEnd/>
              <a:tailEnd/>
            </a:ln>
            <a:effectLst/>
          </p:spPr>
        </p:pic>
        <p:sp>
          <p:nvSpPr>
            <p:cNvPr id="93" name="TextBox 92"/>
            <p:cNvSpPr txBox="1"/>
            <p:nvPr/>
          </p:nvSpPr>
          <p:spPr>
            <a:xfrm>
              <a:off x="4932816" y="3435929"/>
              <a:ext cx="1271155" cy="322119"/>
            </a:xfrm>
            <a:prstGeom prst="rect">
              <a:avLst/>
            </a:prstGeom>
            <a:noFill/>
          </p:spPr>
          <p:txBody>
            <a:bodyPr wrap="square" lIns="0" rtlCol="0">
              <a:noAutofit/>
            </a:bodyPr>
            <a:lstStyle/>
            <a:p>
              <a:pPr algn="ctr"/>
              <a:r>
                <a:rPr lang="en-US" sz="500" dirty="0" smtClean="0">
                  <a:solidFill>
                    <a:srgbClr val="555A00"/>
                  </a:solidFill>
                </a:rPr>
                <a:t>CUSTOMER</a:t>
              </a:r>
            </a:p>
          </p:txBody>
        </p:sp>
      </p:grpSp>
      <p:grpSp>
        <p:nvGrpSpPr>
          <p:cNvPr id="10" name="Group 9"/>
          <p:cNvGrpSpPr/>
          <p:nvPr userDrawn="1"/>
        </p:nvGrpSpPr>
        <p:grpSpPr>
          <a:xfrm>
            <a:off x="2085650" y="4062985"/>
            <a:ext cx="491831" cy="421241"/>
            <a:chOff x="2297317" y="4105318"/>
            <a:chExt cx="491831" cy="421241"/>
          </a:xfrm>
        </p:grpSpPr>
        <p:pic>
          <p:nvPicPr>
            <p:cNvPr id="94" name="Picture 5"/>
            <p:cNvPicPr>
              <a:picLocks noChangeAspect="1" noChangeArrowheads="1"/>
            </p:cNvPicPr>
            <p:nvPr userDrawn="1"/>
          </p:nvPicPr>
          <p:blipFill>
            <a:blip r:embed="rId12" cstate="email">
              <a:alphaModFix/>
              <a:extLst>
                <a:ext uri="{28A0092B-C50C-407E-A947-70E740481C1C}">
                  <a14:useLocalDpi xmlns:a14="http://schemas.microsoft.com/office/drawing/2010/main"/>
                </a:ext>
              </a:extLst>
            </a:blip>
            <a:srcRect/>
            <a:stretch>
              <a:fillRect/>
            </a:stretch>
          </p:blipFill>
          <p:spPr bwMode="auto">
            <a:xfrm>
              <a:off x="2297317" y="4105318"/>
              <a:ext cx="421241" cy="421241"/>
            </a:xfrm>
            <a:prstGeom prst="rect">
              <a:avLst/>
            </a:prstGeom>
            <a:noFill/>
            <a:ln w="9525">
              <a:noFill/>
              <a:miter lim="800000"/>
              <a:headEnd/>
              <a:tailEnd/>
            </a:ln>
            <a:effectLst/>
          </p:spPr>
        </p:pic>
        <p:sp>
          <p:nvSpPr>
            <p:cNvPr id="95" name="TextBox 94"/>
            <p:cNvSpPr txBox="1"/>
            <p:nvPr userDrawn="1"/>
          </p:nvSpPr>
          <p:spPr>
            <a:xfrm>
              <a:off x="2302024" y="4213612"/>
              <a:ext cx="487124" cy="145992"/>
            </a:xfrm>
            <a:prstGeom prst="rect">
              <a:avLst/>
            </a:prstGeom>
            <a:noFill/>
          </p:spPr>
          <p:txBody>
            <a:bodyPr wrap="square" lIns="0" rtlCol="0">
              <a:noAutofit/>
            </a:bodyPr>
            <a:lstStyle/>
            <a:p>
              <a:pPr algn="ctr"/>
              <a:r>
                <a:rPr lang="en-US" sz="500" dirty="0" smtClean="0">
                  <a:solidFill>
                    <a:srgbClr val="555A00"/>
                  </a:solidFill>
                </a:rPr>
                <a:t>INDIVIDUAL</a:t>
              </a:r>
            </a:p>
          </p:txBody>
        </p:sp>
      </p:grpSp>
      <p:grpSp>
        <p:nvGrpSpPr>
          <p:cNvPr id="96" name="Group 37"/>
          <p:cNvGrpSpPr/>
          <p:nvPr userDrawn="1"/>
        </p:nvGrpSpPr>
        <p:grpSpPr>
          <a:xfrm>
            <a:off x="6015546" y="2525143"/>
            <a:ext cx="897504" cy="849377"/>
            <a:chOff x="3560618" y="2881748"/>
            <a:chExt cx="1526175" cy="1444336"/>
          </a:xfrm>
        </p:grpSpPr>
        <p:pic>
          <p:nvPicPr>
            <p:cNvPr id="97"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60618" y="2881748"/>
              <a:ext cx="1444337" cy="1444336"/>
            </a:xfrm>
            <a:prstGeom prst="rect">
              <a:avLst/>
            </a:prstGeom>
            <a:noFill/>
            <a:ln w="9525">
              <a:noFill/>
              <a:miter lim="800000"/>
              <a:headEnd/>
              <a:tailEnd/>
            </a:ln>
            <a:effectLst/>
          </p:spPr>
        </p:pic>
        <p:sp>
          <p:nvSpPr>
            <p:cNvPr id="98" name="TextBox 97"/>
            <p:cNvSpPr txBox="1"/>
            <p:nvPr/>
          </p:nvSpPr>
          <p:spPr>
            <a:xfrm>
              <a:off x="3621675" y="3088116"/>
              <a:ext cx="1465118" cy="829257"/>
            </a:xfrm>
            <a:prstGeom prst="rect">
              <a:avLst/>
            </a:prstGeom>
            <a:noFill/>
          </p:spPr>
          <p:txBody>
            <a:bodyPr wrap="square" lIns="0" rtlCol="0">
              <a:noAutofit/>
            </a:bodyPr>
            <a:lstStyle/>
            <a:p>
              <a:pPr algn="ctr"/>
              <a:r>
                <a:rPr lang="en-US" sz="900" dirty="0" smtClean="0">
                  <a:solidFill>
                    <a:srgbClr val="555A00"/>
                  </a:solidFill>
                </a:rPr>
                <a:t>IT</a:t>
              </a:r>
            </a:p>
            <a:p>
              <a:pPr algn="ctr"/>
              <a:r>
                <a:rPr lang="en-US" sz="900" dirty="0" smtClean="0">
                  <a:solidFill>
                    <a:srgbClr val="555A00"/>
                  </a:solidFill>
                </a:rPr>
                <a:t>RELEVANCE</a:t>
              </a:r>
            </a:p>
            <a:p>
              <a:pPr algn="ctr"/>
              <a:r>
                <a:rPr lang="en-US" sz="900" dirty="0" smtClean="0">
                  <a:solidFill>
                    <a:srgbClr val="555A00"/>
                  </a:solidFill>
                </a:rPr>
                <a:t>ENGINE</a:t>
              </a:r>
            </a:p>
          </p:txBody>
        </p:sp>
      </p:grpSp>
      <p:grpSp>
        <p:nvGrpSpPr>
          <p:cNvPr id="99" name="Group 37"/>
          <p:cNvGrpSpPr/>
          <p:nvPr userDrawn="1"/>
        </p:nvGrpSpPr>
        <p:grpSpPr>
          <a:xfrm>
            <a:off x="5451657" y="1595930"/>
            <a:ext cx="897504" cy="849377"/>
            <a:chOff x="3560618" y="2881748"/>
            <a:chExt cx="1526175" cy="1444336"/>
          </a:xfrm>
        </p:grpSpPr>
        <p:pic>
          <p:nvPicPr>
            <p:cNvPr id="100"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60618" y="2881748"/>
              <a:ext cx="1444337" cy="1444336"/>
            </a:xfrm>
            <a:prstGeom prst="rect">
              <a:avLst/>
            </a:prstGeom>
            <a:noFill/>
            <a:ln w="9525">
              <a:noFill/>
              <a:miter lim="800000"/>
              <a:headEnd/>
              <a:tailEnd/>
            </a:ln>
            <a:effectLst/>
          </p:spPr>
        </p:pic>
        <p:sp>
          <p:nvSpPr>
            <p:cNvPr id="101" name="TextBox 100"/>
            <p:cNvSpPr txBox="1"/>
            <p:nvPr/>
          </p:nvSpPr>
          <p:spPr>
            <a:xfrm>
              <a:off x="3621675" y="3146806"/>
              <a:ext cx="1465118" cy="856953"/>
            </a:xfrm>
            <a:prstGeom prst="rect">
              <a:avLst/>
            </a:prstGeom>
            <a:noFill/>
          </p:spPr>
          <p:txBody>
            <a:bodyPr wrap="square" lIns="0" rtlCol="0">
              <a:noAutofit/>
            </a:bodyPr>
            <a:lstStyle/>
            <a:p>
              <a:pPr algn="ctr"/>
              <a:r>
                <a:rPr lang="en-US" sz="900" dirty="0" smtClean="0">
                  <a:solidFill>
                    <a:srgbClr val="555A00"/>
                  </a:solidFill>
                </a:rPr>
                <a:t>BCM RELEVANCE</a:t>
              </a:r>
            </a:p>
            <a:p>
              <a:pPr algn="ctr"/>
              <a:r>
                <a:rPr lang="en-US" sz="900" dirty="0" smtClean="0">
                  <a:solidFill>
                    <a:srgbClr val="555A00"/>
                  </a:solidFill>
                </a:rPr>
                <a:t>ENGINE</a:t>
              </a:r>
            </a:p>
          </p:txBody>
        </p:sp>
      </p:grpSp>
      <p:grpSp>
        <p:nvGrpSpPr>
          <p:cNvPr id="102" name="Group 37"/>
          <p:cNvGrpSpPr/>
          <p:nvPr userDrawn="1"/>
        </p:nvGrpSpPr>
        <p:grpSpPr>
          <a:xfrm>
            <a:off x="5525797" y="3568582"/>
            <a:ext cx="897504" cy="849377"/>
            <a:chOff x="3560618" y="2881751"/>
            <a:chExt cx="1526175" cy="1444337"/>
          </a:xfrm>
        </p:grpSpPr>
        <p:pic>
          <p:nvPicPr>
            <p:cNvPr id="103"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60618" y="2881751"/>
              <a:ext cx="1444337" cy="1444337"/>
            </a:xfrm>
            <a:prstGeom prst="rect">
              <a:avLst/>
            </a:prstGeom>
            <a:noFill/>
            <a:ln w="9525">
              <a:noFill/>
              <a:miter lim="800000"/>
              <a:headEnd/>
              <a:tailEnd/>
            </a:ln>
            <a:effectLst/>
          </p:spPr>
        </p:pic>
        <p:sp>
          <p:nvSpPr>
            <p:cNvPr id="104" name="TextBox 103"/>
            <p:cNvSpPr txBox="1"/>
            <p:nvPr/>
          </p:nvSpPr>
          <p:spPr>
            <a:xfrm>
              <a:off x="3621675" y="3157227"/>
              <a:ext cx="1465118" cy="716956"/>
            </a:xfrm>
            <a:prstGeom prst="rect">
              <a:avLst/>
            </a:prstGeom>
            <a:noFill/>
          </p:spPr>
          <p:txBody>
            <a:bodyPr wrap="square" lIns="0" rtlCol="0">
              <a:noAutofit/>
            </a:bodyPr>
            <a:lstStyle/>
            <a:p>
              <a:pPr algn="ctr"/>
              <a:r>
                <a:rPr lang="en-US" sz="900" dirty="0" smtClean="0">
                  <a:solidFill>
                    <a:srgbClr val="555A00"/>
                  </a:solidFill>
                </a:rPr>
                <a:t>CUSTOMER RELEVANCE</a:t>
              </a:r>
            </a:p>
            <a:p>
              <a:pPr algn="ctr"/>
              <a:r>
                <a:rPr lang="en-US" sz="900" dirty="0" smtClean="0">
                  <a:solidFill>
                    <a:srgbClr val="555A00"/>
                  </a:solidFill>
                </a:rPr>
                <a:t>ENGINE</a:t>
              </a:r>
            </a:p>
          </p:txBody>
        </p:sp>
      </p:grpSp>
      <p:pic>
        <p:nvPicPr>
          <p:cNvPr id="71" name="Picture 70"/>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rot="21059311">
            <a:off x="3123055" y="1659843"/>
            <a:ext cx="2015835" cy="2025277"/>
          </a:xfrm>
          <a:prstGeom prst="rect">
            <a:avLst/>
          </a:prstGeom>
          <a:noFill/>
          <a:ln w="9525">
            <a:noFill/>
            <a:miter lim="800000"/>
            <a:headEnd/>
            <a:tailEnd/>
          </a:ln>
          <a:effectLst/>
        </p:spPr>
      </p:pic>
      <p:pic>
        <p:nvPicPr>
          <p:cNvPr id="72" name="Picture 10"/>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127447" y="3351075"/>
            <a:ext cx="2548900" cy="1032763"/>
          </a:xfrm>
          <a:prstGeom prst="rect">
            <a:avLst/>
          </a:prstGeom>
          <a:noFill/>
          <a:ln w="9525">
            <a:noFill/>
            <a:miter lim="800000"/>
            <a:headEnd/>
            <a:tailEnd/>
          </a:ln>
          <a:effectLst/>
        </p:spPr>
      </p:pic>
      <p:pic>
        <p:nvPicPr>
          <p:cNvPr id="76" name="Picture 7"/>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518408" y="1999281"/>
            <a:ext cx="716973" cy="716973"/>
          </a:xfrm>
          <a:prstGeom prst="rect">
            <a:avLst/>
          </a:prstGeom>
          <a:noFill/>
          <a:ln w="9525">
            <a:noFill/>
            <a:miter lim="800000"/>
            <a:headEnd/>
            <a:tailEnd/>
          </a:ln>
          <a:effectLst/>
        </p:spPr>
      </p:pic>
      <p:pic>
        <p:nvPicPr>
          <p:cNvPr id="77" name="Picture 76"/>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rot="2686846">
            <a:off x="4890938" y="2614726"/>
            <a:ext cx="879344" cy="879344"/>
          </a:xfrm>
          <a:prstGeom prst="rect">
            <a:avLst/>
          </a:prstGeom>
          <a:noFill/>
          <a:ln w="9525">
            <a:noFill/>
            <a:miter lim="800000"/>
            <a:headEnd/>
            <a:tailEnd/>
          </a:ln>
          <a:effectLst/>
        </p:spPr>
      </p:pic>
      <p:grpSp>
        <p:nvGrpSpPr>
          <p:cNvPr id="78" name="Group 33"/>
          <p:cNvGrpSpPr/>
          <p:nvPr userDrawn="1"/>
        </p:nvGrpSpPr>
        <p:grpSpPr>
          <a:xfrm>
            <a:off x="2125528" y="2456614"/>
            <a:ext cx="1111826" cy="1042423"/>
            <a:chOff x="2379519" y="3176287"/>
            <a:chExt cx="1111826" cy="1042423"/>
          </a:xfrm>
        </p:grpSpPr>
        <p:pic>
          <p:nvPicPr>
            <p:cNvPr id="79" name="Picture 7"/>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rot="13545209">
              <a:off x="2532834" y="3176287"/>
              <a:ext cx="876867" cy="876867"/>
            </a:xfrm>
            <a:prstGeom prst="rect">
              <a:avLst/>
            </a:prstGeom>
            <a:noFill/>
            <a:ln w="9525">
              <a:noFill/>
              <a:miter lim="800000"/>
              <a:headEnd/>
              <a:tailEnd/>
            </a:ln>
            <a:effectLst/>
          </p:spPr>
        </p:pic>
        <p:sp>
          <p:nvSpPr>
            <p:cNvPr id="80" name="TextBox 79"/>
            <p:cNvSpPr txBox="1"/>
            <p:nvPr/>
          </p:nvSpPr>
          <p:spPr>
            <a:xfrm>
              <a:off x="2379519" y="3896591"/>
              <a:ext cx="1111826" cy="322119"/>
            </a:xfrm>
            <a:prstGeom prst="rect">
              <a:avLst/>
            </a:prstGeom>
            <a:noFill/>
          </p:spPr>
          <p:txBody>
            <a:bodyPr wrap="square" lIns="0" rtlCol="0">
              <a:noAutofit/>
            </a:bodyPr>
            <a:lstStyle/>
            <a:p>
              <a:r>
                <a:rPr lang="en-US" dirty="0" smtClean="0">
                  <a:solidFill>
                    <a:schemeClr val="bg1"/>
                  </a:solidFill>
                </a:rPr>
                <a:t>DELIVER</a:t>
              </a:r>
              <a:endParaRPr lang="en-US" sz="1400" dirty="0" smtClean="0">
                <a:solidFill>
                  <a:schemeClr val="bg1"/>
                </a:solidFill>
              </a:endParaRPr>
            </a:p>
          </p:txBody>
        </p:sp>
      </p:grpSp>
      <p:grpSp>
        <p:nvGrpSpPr>
          <p:cNvPr id="81" name="Group 41"/>
          <p:cNvGrpSpPr/>
          <p:nvPr userDrawn="1"/>
        </p:nvGrpSpPr>
        <p:grpSpPr>
          <a:xfrm>
            <a:off x="7541772" y="1445100"/>
            <a:ext cx="932600" cy="1131497"/>
            <a:chOff x="7795763" y="2164773"/>
            <a:chExt cx="932600" cy="1131497"/>
          </a:xfrm>
        </p:grpSpPr>
        <p:pic>
          <p:nvPicPr>
            <p:cNvPr id="82" name="Picture 8"/>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rot="2676805">
              <a:off x="7795763" y="2173428"/>
              <a:ext cx="432452" cy="1122842"/>
            </a:xfrm>
            <a:prstGeom prst="rect">
              <a:avLst/>
            </a:prstGeom>
            <a:noFill/>
            <a:ln w="9525">
              <a:noFill/>
              <a:miter lim="800000"/>
              <a:headEnd/>
              <a:tailEnd/>
            </a:ln>
            <a:effectLst/>
          </p:spPr>
        </p:pic>
        <p:sp>
          <p:nvSpPr>
            <p:cNvPr id="83" name="TextBox 82"/>
            <p:cNvSpPr txBox="1"/>
            <p:nvPr/>
          </p:nvSpPr>
          <p:spPr>
            <a:xfrm>
              <a:off x="7848599" y="2164773"/>
              <a:ext cx="879764" cy="322119"/>
            </a:xfrm>
            <a:prstGeom prst="rect">
              <a:avLst/>
            </a:prstGeom>
            <a:noFill/>
          </p:spPr>
          <p:txBody>
            <a:bodyPr wrap="square" lIns="0" rtlCol="0">
              <a:noAutofit/>
            </a:bodyPr>
            <a:lstStyle/>
            <a:p>
              <a:r>
                <a:rPr lang="en-US" dirty="0" smtClean="0">
                  <a:solidFill>
                    <a:schemeClr val="bg1"/>
                  </a:solidFill>
                </a:rPr>
                <a:t>EVENT</a:t>
              </a:r>
            </a:p>
          </p:txBody>
        </p:sp>
      </p:grpSp>
      <p:grpSp>
        <p:nvGrpSpPr>
          <p:cNvPr id="84" name="Group 31"/>
          <p:cNvGrpSpPr/>
          <p:nvPr userDrawn="1"/>
        </p:nvGrpSpPr>
        <p:grpSpPr>
          <a:xfrm>
            <a:off x="5984020" y="2158612"/>
            <a:ext cx="1444336" cy="1444336"/>
            <a:chOff x="6238011" y="2878285"/>
            <a:chExt cx="1444336" cy="1444336"/>
          </a:xfrm>
        </p:grpSpPr>
        <p:pic>
          <p:nvPicPr>
            <p:cNvPr id="105" name="Picture 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238011" y="2878285"/>
              <a:ext cx="1444336" cy="1444336"/>
            </a:xfrm>
            <a:prstGeom prst="rect">
              <a:avLst/>
            </a:prstGeom>
            <a:noFill/>
            <a:ln w="9525">
              <a:noFill/>
              <a:miter lim="800000"/>
              <a:headEnd/>
              <a:tailEnd/>
            </a:ln>
            <a:effectLst/>
          </p:spPr>
        </p:pic>
        <p:sp>
          <p:nvSpPr>
            <p:cNvPr id="106" name="TextBox 105"/>
            <p:cNvSpPr txBox="1"/>
            <p:nvPr/>
          </p:nvSpPr>
          <p:spPr>
            <a:xfrm>
              <a:off x="6487390" y="3422073"/>
              <a:ext cx="1056410" cy="322119"/>
            </a:xfrm>
            <a:prstGeom prst="rect">
              <a:avLst/>
            </a:prstGeom>
            <a:noFill/>
          </p:spPr>
          <p:txBody>
            <a:bodyPr wrap="square" lIns="0" rtlCol="0">
              <a:noAutofit/>
            </a:bodyPr>
            <a:lstStyle/>
            <a:p>
              <a:pPr algn="ctr"/>
              <a:r>
                <a:rPr lang="en-US" sz="1500" dirty="0" smtClean="0">
                  <a:solidFill>
                    <a:srgbClr val="555A00"/>
                  </a:solidFill>
                </a:rPr>
                <a:t>PRODUCT</a:t>
              </a:r>
            </a:p>
          </p:txBody>
        </p:sp>
      </p:grpSp>
      <p:grpSp>
        <p:nvGrpSpPr>
          <p:cNvPr id="107" name="Group 40"/>
          <p:cNvGrpSpPr/>
          <p:nvPr userDrawn="1"/>
        </p:nvGrpSpPr>
        <p:grpSpPr>
          <a:xfrm>
            <a:off x="6323452" y="838965"/>
            <a:ext cx="879764" cy="1245796"/>
            <a:chOff x="6556661" y="1496292"/>
            <a:chExt cx="879764" cy="1245796"/>
          </a:xfrm>
        </p:grpSpPr>
        <p:pic>
          <p:nvPicPr>
            <p:cNvPr id="108" name="Picture 8"/>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701253" y="1619246"/>
              <a:ext cx="432452" cy="1122842"/>
            </a:xfrm>
            <a:prstGeom prst="rect">
              <a:avLst/>
            </a:prstGeom>
            <a:noFill/>
            <a:ln w="9525">
              <a:noFill/>
              <a:miter lim="800000"/>
              <a:headEnd/>
              <a:tailEnd/>
            </a:ln>
            <a:effectLst/>
          </p:spPr>
        </p:pic>
        <p:sp>
          <p:nvSpPr>
            <p:cNvPr id="109" name="TextBox 108"/>
            <p:cNvSpPr txBox="1"/>
            <p:nvPr/>
          </p:nvSpPr>
          <p:spPr>
            <a:xfrm>
              <a:off x="6556661" y="1496292"/>
              <a:ext cx="879764" cy="322119"/>
            </a:xfrm>
            <a:prstGeom prst="rect">
              <a:avLst/>
            </a:prstGeom>
            <a:noFill/>
          </p:spPr>
          <p:txBody>
            <a:bodyPr wrap="square" lIns="0" rtlCol="0">
              <a:noAutofit/>
            </a:bodyPr>
            <a:lstStyle/>
            <a:p>
              <a:r>
                <a:rPr lang="en-US" dirty="0" smtClean="0">
                  <a:solidFill>
                    <a:schemeClr val="bg1"/>
                  </a:solidFill>
                </a:rPr>
                <a:t>EVENT</a:t>
              </a:r>
            </a:p>
          </p:txBody>
        </p:sp>
      </p:grpSp>
      <p:grpSp>
        <p:nvGrpSpPr>
          <p:cNvPr id="110" name="Group 46"/>
          <p:cNvGrpSpPr/>
          <p:nvPr userDrawn="1"/>
        </p:nvGrpSpPr>
        <p:grpSpPr>
          <a:xfrm>
            <a:off x="6351160" y="3680873"/>
            <a:ext cx="879764" cy="1227865"/>
            <a:chOff x="6605151" y="4400546"/>
            <a:chExt cx="879764" cy="1227865"/>
          </a:xfrm>
        </p:grpSpPr>
        <p:pic>
          <p:nvPicPr>
            <p:cNvPr id="111" name="Picture 8"/>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rot="10800000">
              <a:off x="6760136" y="4400546"/>
              <a:ext cx="432452" cy="1122842"/>
            </a:xfrm>
            <a:prstGeom prst="rect">
              <a:avLst/>
            </a:prstGeom>
            <a:noFill/>
            <a:ln w="9525">
              <a:noFill/>
              <a:miter lim="800000"/>
              <a:headEnd/>
              <a:tailEnd/>
            </a:ln>
            <a:effectLst/>
          </p:spPr>
        </p:pic>
        <p:sp>
          <p:nvSpPr>
            <p:cNvPr id="112" name="TextBox 111"/>
            <p:cNvSpPr txBox="1"/>
            <p:nvPr/>
          </p:nvSpPr>
          <p:spPr>
            <a:xfrm>
              <a:off x="6605151" y="5306292"/>
              <a:ext cx="879764" cy="322119"/>
            </a:xfrm>
            <a:prstGeom prst="rect">
              <a:avLst/>
            </a:prstGeom>
            <a:noFill/>
          </p:spPr>
          <p:txBody>
            <a:bodyPr wrap="square" lIns="0" rtlCol="0">
              <a:noAutofit/>
            </a:bodyPr>
            <a:lstStyle/>
            <a:p>
              <a:r>
                <a:rPr lang="en-US" dirty="0" smtClean="0">
                  <a:solidFill>
                    <a:schemeClr val="bg1"/>
                  </a:solidFill>
                </a:rPr>
                <a:t>EVENT</a:t>
              </a:r>
            </a:p>
          </p:txBody>
        </p:sp>
      </p:grpSp>
      <p:grpSp>
        <p:nvGrpSpPr>
          <p:cNvPr id="113" name="Group 47"/>
          <p:cNvGrpSpPr/>
          <p:nvPr userDrawn="1"/>
        </p:nvGrpSpPr>
        <p:grpSpPr>
          <a:xfrm>
            <a:off x="7362831" y="3253677"/>
            <a:ext cx="1381704" cy="737197"/>
            <a:chOff x="7616822" y="3973350"/>
            <a:chExt cx="1381704" cy="737197"/>
          </a:xfrm>
        </p:grpSpPr>
        <p:pic>
          <p:nvPicPr>
            <p:cNvPr id="114" name="Picture 8"/>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rot="7257110">
              <a:off x="7962017" y="3628155"/>
              <a:ext cx="432452" cy="1122842"/>
            </a:xfrm>
            <a:prstGeom prst="rect">
              <a:avLst/>
            </a:prstGeom>
            <a:noFill/>
            <a:ln w="9525">
              <a:noFill/>
              <a:miter lim="800000"/>
              <a:headEnd/>
              <a:tailEnd/>
            </a:ln>
            <a:effectLst/>
          </p:spPr>
        </p:pic>
        <p:sp>
          <p:nvSpPr>
            <p:cNvPr id="115" name="TextBox 114"/>
            <p:cNvSpPr txBox="1"/>
            <p:nvPr/>
          </p:nvSpPr>
          <p:spPr>
            <a:xfrm>
              <a:off x="8118762" y="4388428"/>
              <a:ext cx="879764" cy="322119"/>
            </a:xfrm>
            <a:prstGeom prst="rect">
              <a:avLst/>
            </a:prstGeom>
            <a:noFill/>
          </p:spPr>
          <p:txBody>
            <a:bodyPr wrap="square" lIns="0" rtlCol="0">
              <a:noAutofit/>
            </a:bodyPr>
            <a:lstStyle/>
            <a:p>
              <a:r>
                <a:rPr lang="en-US" dirty="0" smtClean="0">
                  <a:solidFill>
                    <a:schemeClr val="bg1"/>
                  </a:solidFill>
                </a:rPr>
                <a:t>EVENT</a:t>
              </a:r>
            </a:p>
          </p:txBody>
        </p:sp>
      </p:grpSp>
      <p:sp>
        <p:nvSpPr>
          <p:cNvPr id="116" name="TextBox 115"/>
          <p:cNvSpPr txBox="1"/>
          <p:nvPr userDrawn="1"/>
        </p:nvSpPr>
        <p:spPr>
          <a:xfrm>
            <a:off x="4225783" y="967119"/>
            <a:ext cx="2211972" cy="723899"/>
          </a:xfrm>
          <a:prstGeom prst="rect">
            <a:avLst/>
          </a:prstGeom>
          <a:noFill/>
        </p:spPr>
        <p:txBody>
          <a:bodyPr wrap="square" lIns="0" rtlCol="0">
            <a:noAutofit/>
          </a:bodyPr>
          <a:lstStyle/>
          <a:p>
            <a:r>
              <a:rPr lang="en-US" sz="1100" dirty="0" smtClean="0">
                <a:solidFill>
                  <a:schemeClr val="bg1"/>
                </a:solidFill>
              </a:rPr>
              <a:t>Roles and Responsibilities</a:t>
            </a:r>
          </a:p>
          <a:p>
            <a:r>
              <a:rPr lang="en-US" sz="1100" dirty="0" smtClean="0">
                <a:solidFill>
                  <a:schemeClr val="bg1"/>
                </a:solidFill>
              </a:rPr>
              <a:t>Schedules and Locations Preferences and Devices</a:t>
            </a:r>
          </a:p>
        </p:txBody>
      </p:sp>
      <p:grpSp>
        <p:nvGrpSpPr>
          <p:cNvPr id="117" name="Group 37"/>
          <p:cNvGrpSpPr/>
          <p:nvPr userDrawn="1"/>
        </p:nvGrpSpPr>
        <p:grpSpPr>
          <a:xfrm>
            <a:off x="3306627" y="2162075"/>
            <a:ext cx="1468584" cy="1444336"/>
            <a:chOff x="3560618" y="2881748"/>
            <a:chExt cx="1468584" cy="1444336"/>
          </a:xfrm>
        </p:grpSpPr>
        <p:pic>
          <p:nvPicPr>
            <p:cNvPr id="118" name="Picture 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560618" y="2881748"/>
              <a:ext cx="1444336" cy="1444336"/>
            </a:xfrm>
            <a:prstGeom prst="rect">
              <a:avLst/>
            </a:prstGeom>
            <a:noFill/>
            <a:ln w="9525">
              <a:noFill/>
              <a:miter lim="800000"/>
              <a:headEnd/>
              <a:tailEnd/>
            </a:ln>
            <a:effectLst/>
          </p:spPr>
        </p:pic>
        <p:sp>
          <p:nvSpPr>
            <p:cNvPr id="119" name="TextBox 118"/>
            <p:cNvSpPr txBox="1"/>
            <p:nvPr/>
          </p:nvSpPr>
          <p:spPr>
            <a:xfrm>
              <a:off x="3564084" y="3328555"/>
              <a:ext cx="1465118" cy="588818"/>
            </a:xfrm>
            <a:prstGeom prst="rect">
              <a:avLst/>
            </a:prstGeom>
            <a:noFill/>
          </p:spPr>
          <p:txBody>
            <a:bodyPr wrap="square" lIns="0" rtlCol="0">
              <a:noAutofit/>
            </a:bodyPr>
            <a:lstStyle/>
            <a:p>
              <a:pPr algn="ctr"/>
              <a:r>
                <a:rPr lang="en-US" sz="1500" dirty="0" smtClean="0">
                  <a:solidFill>
                    <a:srgbClr val="555A00"/>
                  </a:solidFill>
                </a:rPr>
                <a:t>RELEVANCE</a:t>
              </a:r>
            </a:p>
            <a:p>
              <a:pPr algn="ctr"/>
              <a:r>
                <a:rPr lang="en-US" sz="1500" dirty="0" smtClean="0">
                  <a:solidFill>
                    <a:srgbClr val="555A00"/>
                  </a:solidFill>
                </a:rPr>
                <a:t>ENGINE</a:t>
              </a:r>
            </a:p>
          </p:txBody>
        </p:sp>
      </p:grpSp>
      <p:sp>
        <p:nvSpPr>
          <p:cNvPr id="120" name="TextBox 119"/>
          <p:cNvSpPr txBox="1"/>
          <p:nvPr userDrawn="1"/>
        </p:nvSpPr>
        <p:spPr>
          <a:xfrm>
            <a:off x="2140673" y="4451538"/>
            <a:ext cx="915206" cy="340948"/>
          </a:xfrm>
          <a:prstGeom prst="rect">
            <a:avLst/>
          </a:prstGeom>
          <a:noFill/>
        </p:spPr>
        <p:txBody>
          <a:bodyPr wrap="square" lIns="0" rtlCol="0">
            <a:noAutofit/>
          </a:bodyPr>
          <a:lstStyle/>
          <a:p>
            <a:r>
              <a:rPr lang="en-US" dirty="0" smtClean="0">
                <a:solidFill>
                  <a:schemeClr val="bg1"/>
                </a:solidFill>
              </a:rPr>
              <a:t>ACT</a:t>
            </a:r>
            <a:endParaRPr lang="en-US" sz="1400" dirty="0" smtClean="0">
              <a:solidFill>
                <a:schemeClr val="bg1"/>
              </a:solidFill>
            </a:endParaRPr>
          </a:p>
        </p:txBody>
      </p:sp>
      <p:grpSp>
        <p:nvGrpSpPr>
          <p:cNvPr id="121" name="Group 120"/>
          <p:cNvGrpSpPr/>
          <p:nvPr userDrawn="1"/>
        </p:nvGrpSpPr>
        <p:grpSpPr>
          <a:xfrm>
            <a:off x="608455" y="2155149"/>
            <a:ext cx="1444336" cy="1444336"/>
            <a:chOff x="862446" y="2874822"/>
            <a:chExt cx="1444336" cy="1444336"/>
          </a:xfrm>
        </p:grpSpPr>
        <p:pic>
          <p:nvPicPr>
            <p:cNvPr id="122" name="Picture 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862446" y="2874822"/>
              <a:ext cx="1444336" cy="1444336"/>
            </a:xfrm>
            <a:prstGeom prst="rect">
              <a:avLst/>
            </a:prstGeom>
            <a:noFill/>
            <a:ln w="9525">
              <a:noFill/>
              <a:miter lim="800000"/>
              <a:headEnd/>
              <a:tailEnd/>
            </a:ln>
            <a:effectLst/>
          </p:spPr>
        </p:pic>
        <p:sp>
          <p:nvSpPr>
            <p:cNvPr id="123" name="TextBox 122"/>
            <p:cNvSpPr txBox="1"/>
            <p:nvPr/>
          </p:nvSpPr>
          <p:spPr>
            <a:xfrm>
              <a:off x="994062" y="3435928"/>
              <a:ext cx="1271155" cy="322119"/>
            </a:xfrm>
            <a:prstGeom prst="rect">
              <a:avLst/>
            </a:prstGeom>
            <a:noFill/>
          </p:spPr>
          <p:txBody>
            <a:bodyPr wrap="square" lIns="0" rtlCol="0">
              <a:noAutofit/>
            </a:bodyPr>
            <a:lstStyle/>
            <a:p>
              <a:pPr algn="ctr"/>
              <a:r>
                <a:rPr lang="en-US" sz="1500" dirty="0" smtClean="0">
                  <a:solidFill>
                    <a:srgbClr val="555A00"/>
                  </a:solidFill>
                </a:rPr>
                <a:t>INDIVIDUAL</a:t>
              </a:r>
            </a:p>
          </p:txBody>
        </p:sp>
      </p:grpSp>
      <p:pic>
        <p:nvPicPr>
          <p:cNvPr id="124" name="Picture 4"/>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4870776" y="2501508"/>
            <a:ext cx="1108607" cy="436417"/>
          </a:xfrm>
          <a:prstGeom prst="rect">
            <a:avLst/>
          </a:prstGeom>
          <a:noFill/>
          <a:ln w="9525">
            <a:noFill/>
            <a:miter lim="800000"/>
            <a:headEnd/>
            <a:tailEnd/>
          </a:ln>
          <a:effectLst/>
        </p:spPr>
      </p:pic>
      <p:sp>
        <p:nvSpPr>
          <p:cNvPr id="125" name="TextBox 124"/>
          <p:cNvSpPr txBox="1"/>
          <p:nvPr userDrawn="1"/>
        </p:nvSpPr>
        <p:spPr>
          <a:xfrm>
            <a:off x="2138525" y="4706969"/>
            <a:ext cx="2613754" cy="1302327"/>
          </a:xfrm>
          <a:prstGeom prst="rect">
            <a:avLst/>
          </a:prstGeom>
          <a:noFill/>
        </p:spPr>
        <p:txBody>
          <a:bodyPr wrap="square" lIns="0" rtlCol="0">
            <a:noAutofit/>
          </a:bodyPr>
          <a:lstStyle/>
          <a:p>
            <a:r>
              <a:rPr lang="en-US" sz="1100" dirty="0" smtClean="0">
                <a:solidFill>
                  <a:schemeClr val="bg1"/>
                </a:solidFill>
              </a:rPr>
              <a:t>Accept</a:t>
            </a:r>
          </a:p>
          <a:p>
            <a:r>
              <a:rPr lang="en-US" sz="1100" dirty="0" smtClean="0">
                <a:solidFill>
                  <a:schemeClr val="bg1"/>
                </a:solidFill>
              </a:rPr>
              <a:t>Communicate and collaborate</a:t>
            </a:r>
          </a:p>
          <a:p>
            <a:r>
              <a:rPr lang="en-US" sz="1100" dirty="0" smtClean="0">
                <a:solidFill>
                  <a:schemeClr val="bg1"/>
                </a:solidFill>
              </a:rPr>
              <a:t>Access</a:t>
            </a:r>
          </a:p>
        </p:txBody>
      </p:sp>
      <p:sp>
        <p:nvSpPr>
          <p:cNvPr id="126" name="TextBox 125"/>
          <p:cNvSpPr txBox="1"/>
          <p:nvPr userDrawn="1"/>
        </p:nvSpPr>
        <p:spPr>
          <a:xfrm>
            <a:off x="2124084" y="3496742"/>
            <a:ext cx="1111826" cy="693788"/>
          </a:xfrm>
          <a:prstGeom prst="rect">
            <a:avLst/>
          </a:prstGeom>
          <a:noFill/>
        </p:spPr>
        <p:txBody>
          <a:bodyPr wrap="square" lIns="0" rtlCol="0">
            <a:noAutofit/>
          </a:bodyPr>
          <a:lstStyle/>
          <a:p>
            <a:r>
              <a:rPr lang="en-US" sz="1100" dirty="0" smtClean="0">
                <a:solidFill>
                  <a:schemeClr val="bg1"/>
                </a:solidFill>
              </a:rPr>
              <a:t>Information</a:t>
            </a:r>
          </a:p>
          <a:p>
            <a:r>
              <a:rPr lang="en-US" sz="1100" dirty="0" smtClean="0">
                <a:solidFill>
                  <a:schemeClr val="bg1"/>
                </a:solidFill>
              </a:rPr>
              <a:t>People</a:t>
            </a:r>
          </a:p>
          <a:p>
            <a:r>
              <a:rPr lang="en-US" sz="1100" dirty="0" smtClean="0">
                <a:solidFill>
                  <a:schemeClr val="bg1"/>
                </a:solidFill>
              </a:rPr>
              <a:t>Choices</a:t>
            </a:r>
          </a:p>
        </p:txBody>
      </p:sp>
    </p:spTree>
    <p:extLst>
      <p:ext uri="{BB962C8B-B14F-4D97-AF65-F5344CB8AC3E}">
        <p14:creationId xmlns:p14="http://schemas.microsoft.com/office/powerpoint/2010/main" val="20890203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2)">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2"/>
                                        </p:tgtEl>
                                      </p:cBhvr>
                                    </p:animEffect>
                                    <p:set>
                                      <p:cBhvr>
                                        <p:cTn id="42" dur="1" fill="hold">
                                          <p:stCondLst>
                                            <p:cond delay="499"/>
                                          </p:stCondLst>
                                        </p:cTn>
                                        <p:tgtEl>
                                          <p:spTgt spid="4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7"/>
                                        </p:tgtEl>
                                      </p:cBhvr>
                                    </p:animEffect>
                                    <p:set>
                                      <p:cBhvr>
                                        <p:cTn id="48" dur="1" fill="hold">
                                          <p:stCondLst>
                                            <p:cond delay="499"/>
                                          </p:stCondLst>
                                        </p:cTn>
                                        <p:tgtEl>
                                          <p:spTgt spid="6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73"/>
                                        </p:tgtEl>
                                      </p:cBhvr>
                                    </p:animEffect>
                                    <p:set>
                                      <p:cBhvr>
                                        <p:cTn id="51" dur="1" fill="hold">
                                          <p:stCondLst>
                                            <p:cond delay="499"/>
                                          </p:stCondLst>
                                        </p:cTn>
                                        <p:tgtEl>
                                          <p:spTgt spid="7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85"/>
                                        </p:tgtEl>
                                      </p:cBhvr>
                                    </p:animEffect>
                                    <p:set>
                                      <p:cBhvr>
                                        <p:cTn id="54" dur="1" fill="hold">
                                          <p:stCondLst>
                                            <p:cond delay="499"/>
                                          </p:stCondLst>
                                        </p:cTn>
                                        <p:tgtEl>
                                          <p:spTgt spid="8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88"/>
                                        </p:tgtEl>
                                      </p:cBhvr>
                                    </p:animEffect>
                                    <p:set>
                                      <p:cBhvr>
                                        <p:cTn id="57" dur="1" fill="hold">
                                          <p:stCondLst>
                                            <p:cond delay="499"/>
                                          </p:stCondLst>
                                        </p:cTn>
                                        <p:tgtEl>
                                          <p:spTgt spid="8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91"/>
                                        </p:tgtEl>
                                      </p:cBhvr>
                                    </p:animEffect>
                                    <p:set>
                                      <p:cBhvr>
                                        <p:cTn id="60" dur="1" fill="hold">
                                          <p:stCondLst>
                                            <p:cond delay="499"/>
                                          </p:stCondLst>
                                        </p:cTn>
                                        <p:tgtEl>
                                          <p:spTgt spid="9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96"/>
                                        </p:tgtEl>
                                      </p:cBhvr>
                                    </p:animEffect>
                                    <p:set>
                                      <p:cBhvr>
                                        <p:cTn id="66" dur="1" fill="hold">
                                          <p:stCondLst>
                                            <p:cond delay="499"/>
                                          </p:stCondLst>
                                        </p:cTn>
                                        <p:tgtEl>
                                          <p:spTgt spid="96"/>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99"/>
                                        </p:tgtEl>
                                      </p:cBhvr>
                                    </p:animEffect>
                                    <p:set>
                                      <p:cBhvr>
                                        <p:cTn id="69" dur="1" fill="hold">
                                          <p:stCondLst>
                                            <p:cond delay="499"/>
                                          </p:stCondLst>
                                        </p:cTn>
                                        <p:tgtEl>
                                          <p:spTgt spid="9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2"/>
                                        </p:tgtEl>
                                      </p:cBhvr>
                                    </p:animEffect>
                                    <p:set>
                                      <p:cBhvr>
                                        <p:cTn id="72" dur="1" fill="hold">
                                          <p:stCondLst>
                                            <p:cond delay="499"/>
                                          </p:stCondLst>
                                        </p:cTn>
                                        <p:tgtEl>
                                          <p:spTgt spid="102"/>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fade">
                                      <p:cBhvr>
                                        <p:cTn id="75" dur="1000"/>
                                        <p:tgtEl>
                                          <p:spTgt spid="121"/>
                                        </p:tgtEl>
                                      </p:cBhvr>
                                    </p:animEffect>
                                  </p:childTnLst>
                                </p:cTn>
                              </p:par>
                              <p:par>
                                <p:cTn id="76" presetID="10" presetClass="entr" presetSubtype="0" fill="hold"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1000"/>
                                        <p:tgtEl>
                                          <p:spTgt spid="84"/>
                                        </p:tgtEl>
                                      </p:cBhvr>
                                    </p:animEffect>
                                  </p:childTnLst>
                                </p:cTn>
                              </p:par>
                              <p:par>
                                <p:cTn id="79" presetID="10" presetClass="entr" presetSubtype="0" fill="hold" nodeType="withEffect">
                                  <p:stCondLst>
                                    <p:cond delay="0"/>
                                  </p:stCondLst>
                                  <p:childTnLst>
                                    <p:set>
                                      <p:cBhvr>
                                        <p:cTn id="80" dur="1" fill="hold">
                                          <p:stCondLst>
                                            <p:cond delay="0"/>
                                          </p:stCondLst>
                                        </p:cTn>
                                        <p:tgtEl>
                                          <p:spTgt spid="117"/>
                                        </p:tgtEl>
                                        <p:attrNameLst>
                                          <p:attrName>style.visibility</p:attrName>
                                        </p:attrNameLst>
                                      </p:cBhvr>
                                      <p:to>
                                        <p:strVal val="visible"/>
                                      </p:to>
                                    </p:set>
                                    <p:animEffect transition="in" filter="fade">
                                      <p:cBhvr>
                                        <p:cTn id="81" dur="1000"/>
                                        <p:tgtEl>
                                          <p:spTgt spid="11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107"/>
                                        </p:tgtEl>
                                        <p:attrNameLst>
                                          <p:attrName>style.visibility</p:attrName>
                                        </p:attrNameLst>
                                      </p:cBhvr>
                                      <p:to>
                                        <p:strVal val="visible"/>
                                      </p:to>
                                    </p:set>
                                    <p:animEffect transition="in" filter="wipe(up)">
                                      <p:cBhvr>
                                        <p:cTn id="86" dur="1000"/>
                                        <p:tgtEl>
                                          <p:spTgt spid="107"/>
                                        </p:tgtEl>
                                      </p:cBhvr>
                                    </p:animEffect>
                                  </p:childTnLst>
                                </p:cTn>
                              </p:par>
                            </p:childTnLst>
                          </p:cTn>
                        </p:par>
                        <p:par>
                          <p:cTn id="87" fill="hold">
                            <p:stCondLst>
                              <p:cond delay="1000"/>
                            </p:stCondLst>
                            <p:childTnLst>
                              <p:par>
                                <p:cTn id="88" presetID="22" presetClass="entr" presetSubtype="2"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Effect transition="in" filter="wipe(right)">
                                      <p:cBhvr>
                                        <p:cTn id="90" dur="500"/>
                                        <p:tgtEl>
                                          <p:spTgt spid="124"/>
                                        </p:tgtEl>
                                      </p:cBhvr>
                                    </p:animEffect>
                                  </p:childTnLst>
                                </p:cTn>
                              </p:par>
                            </p:childTnLst>
                          </p:cTn>
                        </p:par>
                        <p:par>
                          <p:cTn id="91" fill="hold">
                            <p:stCondLst>
                              <p:cond delay="1500"/>
                            </p:stCondLst>
                            <p:childTnLst>
                              <p:par>
                                <p:cTn id="92" presetID="22" presetClass="entr" presetSubtype="2" fill="hold" nodeType="afterEffect">
                                  <p:stCondLst>
                                    <p:cond delay="0"/>
                                  </p:stCondLst>
                                  <p:childTnLst>
                                    <p:set>
                                      <p:cBhvr>
                                        <p:cTn id="93" dur="1" fill="hold">
                                          <p:stCondLst>
                                            <p:cond delay="0"/>
                                          </p:stCondLst>
                                        </p:cTn>
                                        <p:tgtEl>
                                          <p:spTgt spid="113"/>
                                        </p:tgtEl>
                                        <p:attrNameLst>
                                          <p:attrName>style.visibility</p:attrName>
                                        </p:attrNameLst>
                                      </p:cBhvr>
                                      <p:to>
                                        <p:strVal val="visible"/>
                                      </p:to>
                                    </p:set>
                                    <p:animEffect transition="in" filter="wipe(right)">
                                      <p:cBhvr>
                                        <p:cTn id="94" dur="500"/>
                                        <p:tgtEl>
                                          <p:spTgt spid="113"/>
                                        </p:tgtEl>
                                      </p:cBhvr>
                                    </p:animEffect>
                                  </p:childTnLst>
                                </p:cTn>
                              </p:par>
                            </p:childTnLst>
                          </p:cTn>
                        </p:par>
                        <p:par>
                          <p:cTn id="95" fill="hold">
                            <p:stCondLst>
                              <p:cond delay="2000"/>
                            </p:stCondLst>
                            <p:childTnLst>
                              <p:par>
                                <p:cTn id="96" presetID="22" presetClass="entr" presetSubtype="1" fill="hold"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up)">
                                      <p:cBhvr>
                                        <p:cTn id="98" dur="500"/>
                                        <p:tgtEl>
                                          <p:spTgt spid="81"/>
                                        </p:tgtEl>
                                      </p:cBhvr>
                                    </p:animEffect>
                                  </p:childTnLst>
                                </p:cTn>
                              </p:par>
                            </p:childTnLst>
                          </p:cTn>
                        </p:par>
                        <p:par>
                          <p:cTn id="99" fill="hold">
                            <p:stCondLst>
                              <p:cond delay="2500"/>
                            </p:stCondLst>
                            <p:childTnLst>
                              <p:par>
                                <p:cTn id="100" presetID="22" presetClass="entr" presetSubtype="4" fill="hold" nodeType="afterEffect">
                                  <p:stCondLst>
                                    <p:cond delay="0"/>
                                  </p:stCondLst>
                                  <p:childTnLst>
                                    <p:set>
                                      <p:cBhvr>
                                        <p:cTn id="101" dur="1" fill="hold">
                                          <p:stCondLst>
                                            <p:cond delay="0"/>
                                          </p:stCondLst>
                                        </p:cTn>
                                        <p:tgtEl>
                                          <p:spTgt spid="110"/>
                                        </p:tgtEl>
                                        <p:attrNameLst>
                                          <p:attrName>style.visibility</p:attrName>
                                        </p:attrNameLst>
                                      </p:cBhvr>
                                      <p:to>
                                        <p:strVal val="visible"/>
                                      </p:to>
                                    </p:set>
                                    <p:animEffect transition="in" filter="wipe(down)">
                                      <p:cBhvr>
                                        <p:cTn id="102" dur="500"/>
                                        <p:tgtEl>
                                          <p:spTgt spid="110"/>
                                        </p:tgtEl>
                                      </p:cBhvr>
                                    </p:animEffect>
                                  </p:childTnLst>
                                </p:cTn>
                              </p:par>
                            </p:childTnLst>
                          </p:cTn>
                        </p:par>
                        <p:par>
                          <p:cTn id="103" fill="hold">
                            <p:stCondLst>
                              <p:cond delay="3000"/>
                            </p:stCondLst>
                            <p:childTnLst>
                              <p:par>
                                <p:cTn id="104" presetID="22" presetClass="entr" presetSubtype="2" fill="hold" nodeType="afterEffect">
                                  <p:stCondLst>
                                    <p:cond delay="0"/>
                                  </p:stCondLst>
                                  <p:childTnLst>
                                    <p:set>
                                      <p:cBhvr>
                                        <p:cTn id="105" dur="1" fill="hold">
                                          <p:stCondLst>
                                            <p:cond delay="0"/>
                                          </p:stCondLst>
                                        </p:cTn>
                                        <p:tgtEl>
                                          <p:spTgt spid="124"/>
                                        </p:tgtEl>
                                        <p:attrNameLst>
                                          <p:attrName>style.visibility</p:attrName>
                                        </p:attrNameLst>
                                      </p:cBhvr>
                                      <p:to>
                                        <p:strVal val="visible"/>
                                      </p:to>
                                    </p:set>
                                    <p:animEffect transition="in" filter="wipe(right)">
                                      <p:cBhvr>
                                        <p:cTn id="106" dur="500"/>
                                        <p:tgtEl>
                                          <p:spTgt spid="124"/>
                                        </p:tgtEl>
                                      </p:cBhvr>
                                    </p:animEffect>
                                  </p:childTnLst>
                                </p:cTn>
                              </p:par>
                            </p:childTnLst>
                          </p:cTn>
                        </p:par>
                        <p:par>
                          <p:cTn id="107" fill="hold">
                            <p:stCondLst>
                              <p:cond delay="3500"/>
                            </p:stCondLst>
                            <p:childTnLst>
                              <p:par>
                                <p:cTn id="108" presetID="22" presetClass="entr" presetSubtype="2" fill="hold" nodeType="after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wipe(right)">
                                      <p:cBhvr>
                                        <p:cTn id="110" dur="500"/>
                                        <p:tgtEl>
                                          <p:spTgt spid="81"/>
                                        </p:tgtEl>
                                      </p:cBhvr>
                                    </p:animEffect>
                                  </p:childTnLst>
                                </p:cTn>
                              </p:par>
                            </p:childTnLst>
                          </p:cTn>
                        </p:par>
                        <p:par>
                          <p:cTn id="111" fill="hold">
                            <p:stCondLst>
                              <p:cond delay="4000"/>
                            </p:stCondLst>
                            <p:childTnLst>
                              <p:par>
                                <p:cTn id="112" presetID="22" presetClass="entr" presetSubtype="4" fill="hold" nodeType="afterEffect">
                                  <p:stCondLst>
                                    <p:cond delay="0"/>
                                  </p:stCondLst>
                                  <p:childTnLst>
                                    <p:set>
                                      <p:cBhvr>
                                        <p:cTn id="113" dur="1" fill="hold">
                                          <p:stCondLst>
                                            <p:cond delay="0"/>
                                          </p:stCondLst>
                                        </p:cTn>
                                        <p:tgtEl>
                                          <p:spTgt spid="110"/>
                                        </p:tgtEl>
                                        <p:attrNameLst>
                                          <p:attrName>style.visibility</p:attrName>
                                        </p:attrNameLst>
                                      </p:cBhvr>
                                      <p:to>
                                        <p:strVal val="visible"/>
                                      </p:to>
                                    </p:set>
                                    <p:animEffect transition="in" filter="wipe(down)">
                                      <p:cBhvr>
                                        <p:cTn id="114" dur="500"/>
                                        <p:tgtEl>
                                          <p:spTgt spid="110"/>
                                        </p:tgtEl>
                                      </p:cBhvr>
                                    </p:animEffect>
                                  </p:childTnLst>
                                </p:cTn>
                              </p:par>
                            </p:childTnLst>
                          </p:cTn>
                        </p:par>
                        <p:par>
                          <p:cTn id="115" fill="hold">
                            <p:stCondLst>
                              <p:cond delay="4500"/>
                            </p:stCondLst>
                            <p:childTnLst>
                              <p:par>
                                <p:cTn id="116" presetID="22" presetClass="entr" presetSubtype="2" fill="hold" nodeType="afterEffect">
                                  <p:stCondLst>
                                    <p:cond delay="0"/>
                                  </p:stCondLst>
                                  <p:childTnLst>
                                    <p:set>
                                      <p:cBhvr>
                                        <p:cTn id="117" dur="1" fill="hold">
                                          <p:stCondLst>
                                            <p:cond delay="0"/>
                                          </p:stCondLst>
                                        </p:cTn>
                                        <p:tgtEl>
                                          <p:spTgt spid="124"/>
                                        </p:tgtEl>
                                        <p:attrNameLst>
                                          <p:attrName>style.visibility</p:attrName>
                                        </p:attrNameLst>
                                      </p:cBhvr>
                                      <p:to>
                                        <p:strVal val="visible"/>
                                      </p:to>
                                    </p:set>
                                    <p:animEffect transition="in" filter="wipe(right)">
                                      <p:cBhvr>
                                        <p:cTn id="118" dur="500"/>
                                        <p:tgtEl>
                                          <p:spTgt spid="124"/>
                                        </p:tgtEl>
                                      </p:cBhvr>
                                    </p:animEffect>
                                  </p:childTnLst>
                                </p:cTn>
                              </p:par>
                            </p:childTnLst>
                          </p:cTn>
                        </p:par>
                        <p:par>
                          <p:cTn id="119" fill="hold">
                            <p:stCondLst>
                              <p:cond delay="5000"/>
                            </p:stCondLst>
                            <p:childTnLst>
                              <p:par>
                                <p:cTn id="120" presetID="22" presetClass="entr" presetSubtype="2" fill="hold" nodeType="after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right)">
                                      <p:cBhvr>
                                        <p:cTn id="122" dur="500"/>
                                        <p:tgtEl>
                                          <p:spTgt spid="7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6"/>
                                        </p:tgtEl>
                                        <p:attrNameLst>
                                          <p:attrName>style.visibility</p:attrName>
                                        </p:attrNameLst>
                                      </p:cBhvr>
                                      <p:to>
                                        <p:strVal val="visible"/>
                                      </p:to>
                                    </p:set>
                                    <p:animEffect transition="in" filter="fade">
                                      <p:cBhvr>
                                        <p:cTn id="125" dur="1000"/>
                                        <p:tgtEl>
                                          <p:spTgt spid="116"/>
                                        </p:tgtEl>
                                      </p:cBhvr>
                                    </p:animEffect>
                                  </p:childTnLst>
                                </p:cTn>
                              </p:par>
                              <p:par>
                                <p:cTn id="126" presetID="1" presetClass="exit" presetSubtype="0" fill="hold" nodeType="withEffect">
                                  <p:stCondLst>
                                    <p:cond delay="0"/>
                                  </p:stCondLst>
                                  <p:childTnLst>
                                    <p:set>
                                      <p:cBhvr>
                                        <p:cTn id="127" dur="1" fill="hold">
                                          <p:stCondLst>
                                            <p:cond delay="0"/>
                                          </p:stCondLst>
                                        </p:cTn>
                                        <p:tgtEl>
                                          <p:spTgt spid="110"/>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113"/>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07"/>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2" presetClass="entr" presetSubtype="2" fill="hold" nodeType="click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right)">
                                      <p:cBhvr>
                                        <p:cTn id="136" dur="500"/>
                                        <p:tgtEl>
                                          <p:spTgt spid="78"/>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126"/>
                                        </p:tgtEl>
                                        <p:attrNameLst>
                                          <p:attrName>style.visibility</p:attrName>
                                        </p:attrNameLst>
                                      </p:cBhvr>
                                      <p:to>
                                        <p:strVal val="visible"/>
                                      </p:to>
                                    </p:set>
                                    <p:animEffect transition="in" filter="wipe(left)">
                                      <p:cBhvr>
                                        <p:cTn id="139" dur="500"/>
                                        <p:tgtEl>
                                          <p:spTgt spid="126"/>
                                        </p:tgtEl>
                                      </p:cBhvr>
                                    </p:animEffect>
                                  </p:childTnLst>
                                </p:cTn>
                              </p:par>
                              <p:par>
                                <p:cTn id="140" presetID="10" presetClass="exit" presetSubtype="0" fill="hold" grpId="1" nodeType="withEffect">
                                  <p:stCondLst>
                                    <p:cond delay="0"/>
                                  </p:stCondLst>
                                  <p:childTnLst>
                                    <p:animEffect transition="out" filter="fade">
                                      <p:cBhvr>
                                        <p:cTn id="141" dur="1000"/>
                                        <p:tgtEl>
                                          <p:spTgt spid="116"/>
                                        </p:tgtEl>
                                      </p:cBhvr>
                                    </p:animEffect>
                                    <p:set>
                                      <p:cBhvr>
                                        <p:cTn id="142" dur="1" fill="hold">
                                          <p:stCondLst>
                                            <p:cond delay="999"/>
                                          </p:stCondLst>
                                        </p:cTn>
                                        <p:tgtEl>
                                          <p:spTgt spid="11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wipe(left)">
                                      <p:cBhvr>
                                        <p:cTn id="147" dur="500"/>
                                        <p:tgtEl>
                                          <p:spTgt spid="72"/>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120"/>
                                        </p:tgtEl>
                                        <p:attrNameLst>
                                          <p:attrName>style.visibility</p:attrName>
                                        </p:attrNameLst>
                                      </p:cBhvr>
                                      <p:to>
                                        <p:strVal val="visible"/>
                                      </p:to>
                                    </p:set>
                                    <p:animEffect transition="in" filter="wipe(left)">
                                      <p:cBhvr>
                                        <p:cTn id="150" dur="500"/>
                                        <p:tgtEl>
                                          <p:spTgt spid="120"/>
                                        </p:tgtEl>
                                      </p:cBhvr>
                                    </p:animEffect>
                                  </p:childTnLst>
                                </p:cTn>
                              </p:par>
                              <p:par>
                                <p:cTn id="151" presetID="10" presetClass="exit" presetSubtype="0" fill="hold" grpId="1" nodeType="withEffect">
                                  <p:stCondLst>
                                    <p:cond delay="0"/>
                                  </p:stCondLst>
                                  <p:childTnLst>
                                    <p:animEffect transition="out" filter="fade">
                                      <p:cBhvr>
                                        <p:cTn id="152" dur="1000"/>
                                        <p:tgtEl>
                                          <p:spTgt spid="126"/>
                                        </p:tgtEl>
                                      </p:cBhvr>
                                    </p:animEffect>
                                    <p:set>
                                      <p:cBhvr>
                                        <p:cTn id="153" dur="1" fill="hold">
                                          <p:stCondLst>
                                            <p:cond delay="999"/>
                                          </p:stCondLst>
                                        </p:cTn>
                                        <p:tgtEl>
                                          <p:spTgt spid="126"/>
                                        </p:tgtEl>
                                        <p:attrNameLst>
                                          <p:attrName>style.visibility</p:attrName>
                                        </p:attrNameLst>
                                      </p:cBhvr>
                                      <p:to>
                                        <p:strVal val="hidden"/>
                                      </p:to>
                                    </p:set>
                                  </p:childTnLst>
                                </p:cTn>
                              </p:par>
                              <p:par>
                                <p:cTn id="154" presetID="22" presetClass="entr" presetSubtype="8" fill="hold" grpId="0" nodeType="withEffect">
                                  <p:stCondLst>
                                    <p:cond delay="0"/>
                                  </p:stCondLst>
                                  <p:childTnLst>
                                    <p:set>
                                      <p:cBhvr>
                                        <p:cTn id="155" dur="1" fill="hold">
                                          <p:stCondLst>
                                            <p:cond delay="0"/>
                                          </p:stCondLst>
                                        </p:cTn>
                                        <p:tgtEl>
                                          <p:spTgt spid="125"/>
                                        </p:tgtEl>
                                        <p:attrNameLst>
                                          <p:attrName>style.visibility</p:attrName>
                                        </p:attrNameLst>
                                      </p:cBhvr>
                                      <p:to>
                                        <p:strVal val="visible"/>
                                      </p:to>
                                    </p:set>
                                    <p:animEffect transition="in" filter="wipe(left)">
                                      <p:cBhvr>
                                        <p:cTn id="156" dur="500"/>
                                        <p:tgtEl>
                                          <p:spTgt spid="125"/>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nodeType="click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wipe(left)">
                                      <p:cBhvr>
                                        <p:cTn id="161" dur="500"/>
                                        <p:tgtEl>
                                          <p:spTgt spid="77"/>
                                        </p:tgtEl>
                                      </p:cBhvr>
                                    </p:animEffect>
                                  </p:childTnLst>
                                </p:cTn>
                              </p:par>
                            </p:childTnLst>
                          </p:cTn>
                        </p:par>
                        <p:par>
                          <p:cTn id="162" fill="hold">
                            <p:stCondLst>
                              <p:cond delay="500"/>
                            </p:stCondLst>
                            <p:childTnLst>
                              <p:par>
                                <p:cTn id="163" presetID="22" presetClass="entr" presetSubtype="8" fill="hold" nodeType="afterEffect">
                                  <p:stCondLst>
                                    <p:cond delay="0"/>
                                  </p:stCondLst>
                                  <p:childTnLst>
                                    <p:set>
                                      <p:cBhvr>
                                        <p:cTn id="164" dur="1" fill="hold">
                                          <p:stCondLst>
                                            <p:cond delay="0"/>
                                          </p:stCondLst>
                                        </p:cTn>
                                        <p:tgtEl>
                                          <p:spTgt spid="76"/>
                                        </p:tgtEl>
                                        <p:attrNameLst>
                                          <p:attrName>style.visibility</p:attrName>
                                        </p:attrNameLst>
                                      </p:cBhvr>
                                      <p:to>
                                        <p:strVal val="visible"/>
                                      </p:to>
                                    </p:set>
                                    <p:animEffect transition="in" filter="wipe(left)">
                                      <p:cBhvr>
                                        <p:cTn id="165" dur="500"/>
                                        <p:tgtEl>
                                          <p:spTgt spid="76"/>
                                        </p:tgtEl>
                                      </p:cBhvr>
                                    </p:animEffect>
                                  </p:childTnLst>
                                </p:cTn>
                              </p:par>
                              <p:par>
                                <p:cTn id="166" presetID="10" presetClass="exit" presetSubtype="0" fill="hold" grpId="1" nodeType="withEffect">
                                  <p:stCondLst>
                                    <p:cond delay="0"/>
                                  </p:stCondLst>
                                  <p:childTnLst>
                                    <p:animEffect transition="out" filter="fade">
                                      <p:cBhvr>
                                        <p:cTn id="167" dur="500"/>
                                        <p:tgtEl>
                                          <p:spTgt spid="125"/>
                                        </p:tgtEl>
                                      </p:cBhvr>
                                    </p:animEffect>
                                    <p:set>
                                      <p:cBhvr>
                                        <p:cTn id="168" dur="1" fill="hold">
                                          <p:stCondLst>
                                            <p:cond delay="499"/>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20" grpId="0"/>
      <p:bldP spid="125" grpId="0"/>
      <p:bldP spid="125" grpId="1"/>
      <p:bldP spid="126" grpId="0"/>
      <p:bldP spid="126"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Column Layout">
    <p:spTree>
      <p:nvGrpSpPr>
        <p:cNvPr id="1" name=""/>
        <p:cNvGrpSpPr/>
        <p:nvPr/>
      </p:nvGrpSpPr>
      <p:grpSpPr>
        <a:xfrm>
          <a:off x="0" y="0"/>
          <a:ext cx="0" cy="0"/>
          <a:chOff x="0" y="0"/>
          <a:chExt cx="0" cy="0"/>
        </a:xfrm>
      </p:grpSpPr>
      <p:sp>
        <p:nvSpPr>
          <p:cNvPr id="9" name="Text Placeholder 3"/>
          <p:cNvSpPr>
            <a:spLocks noGrp="1"/>
          </p:cNvSpPr>
          <p:nvPr>
            <p:ph type="body" sz="quarter" idx="15"/>
          </p:nvPr>
        </p:nvSpPr>
        <p:spPr>
          <a:xfrm>
            <a:off x="211667" y="1981200"/>
            <a:ext cx="42418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5" name="Text Placeholder 4"/>
          <p:cNvSpPr>
            <a:spLocks noGrp="1"/>
          </p:cNvSpPr>
          <p:nvPr>
            <p:ph type="body" sz="quarter" idx="17" hasCustomPrompt="1"/>
          </p:nvPr>
        </p:nvSpPr>
        <p:spPr>
          <a:xfrm>
            <a:off x="211667" y="1227667"/>
            <a:ext cx="4249737" cy="533400"/>
          </a:xfrm>
        </p:spPr>
        <p:txBody>
          <a:bodyPr anchor="b">
            <a:normAutofit/>
          </a:bodyPr>
          <a:lstStyle>
            <a:lvl1pPr marL="0" indent="0" algn="l">
              <a:buFontTx/>
              <a:buNone/>
              <a:defRPr sz="2200">
                <a:solidFill>
                  <a:schemeClr val="accent6"/>
                </a:solidFill>
              </a:defRPr>
            </a:lvl1pPr>
          </a:lstStyle>
          <a:p>
            <a:pPr lvl="0"/>
            <a:r>
              <a:rPr lang="en-US" dirty="0" smtClean="0"/>
              <a:t>Click to edit Subtitle</a:t>
            </a:r>
          </a:p>
        </p:txBody>
      </p:sp>
      <p:sp>
        <p:nvSpPr>
          <p:cNvPr id="11"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Product_Tea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7134" y="1896532"/>
            <a:ext cx="1843198" cy="1498600"/>
          </a:xfrm>
          <a:prstGeom prst="rect">
            <a:avLst/>
          </a:prstGeom>
          <a:effectLst>
            <a:outerShdw blurRad="152400" dist="800100" dir="5400000" sx="90000" sy="-19000" rotWithShape="0">
              <a:prstClr val="black">
                <a:alpha val="15000"/>
              </a:prstClr>
            </a:outerShdw>
          </a:effectLst>
        </p:spPr>
      </p:pic>
      <p:pic>
        <p:nvPicPr>
          <p:cNvPr id="12" name="Picture 11" descr="Support_tea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22798" y="1528232"/>
            <a:ext cx="1593272" cy="1143000"/>
          </a:xfrm>
          <a:prstGeom prst="rect">
            <a:avLst/>
          </a:prstGeom>
          <a:effectLst>
            <a:outerShdw blurRad="152400" dist="1320800" dir="5400000" sx="90000" sy="-19000" rotWithShape="0">
              <a:prstClr val="black">
                <a:alpha val="15000"/>
              </a:prstClr>
            </a:outerShdw>
          </a:effectLst>
        </p:spPr>
      </p:pic>
      <p:pic>
        <p:nvPicPr>
          <p:cNvPr id="13" name="Picture 12" descr="Ops_Team.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823551" y="2252132"/>
            <a:ext cx="2280566" cy="1854200"/>
          </a:xfrm>
          <a:prstGeom prst="rect">
            <a:avLst/>
          </a:prstGeom>
          <a:effectLst>
            <a:outerShdw blurRad="152400" dist="317500" dir="5400000" sx="90000" sy="-19000" rotWithShape="0">
              <a:prstClr val="black">
                <a:alpha val="15000"/>
              </a:prstClr>
            </a:outerShdw>
          </a:effectLst>
        </p:spPr>
      </p:pic>
      <p:pic>
        <p:nvPicPr>
          <p:cNvPr id="14" name="Picture 13" descr="Eng_Team.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62800" y="1878531"/>
            <a:ext cx="1981200" cy="1610802"/>
          </a:xfrm>
          <a:prstGeom prst="rect">
            <a:avLst/>
          </a:prstGeom>
          <a:effectLst>
            <a:outerShdw blurRad="152400" dist="800100" dir="5400000" sx="90000" sy="-19000" rotWithShape="0">
              <a:prstClr val="black">
                <a:alpha val="15000"/>
              </a:prstClr>
            </a:outerShdw>
          </a:effectLst>
        </p:spPr>
      </p:pic>
      <p:pic>
        <p:nvPicPr>
          <p:cNvPr id="16" name="Picture 15" descr="Hand_With_iphone_Blank_Screen_Small.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008903" y="3073400"/>
            <a:ext cx="3390961" cy="3420533"/>
          </a:xfrm>
          <a:prstGeom prst="rect">
            <a:avLst/>
          </a:prstGeom>
        </p:spPr>
      </p:pic>
      <p:sp>
        <p:nvSpPr>
          <p:cNvPr id="4" name="Text Placeholder 3"/>
          <p:cNvSpPr>
            <a:spLocks noGrp="1"/>
          </p:cNvSpPr>
          <p:nvPr>
            <p:ph type="body" sz="quarter" idx="18" hasCustomPrompt="1"/>
          </p:nvPr>
        </p:nvSpPr>
        <p:spPr>
          <a:xfrm>
            <a:off x="4945063" y="3834871"/>
            <a:ext cx="1201737" cy="144462"/>
          </a:xfrm>
        </p:spPr>
        <p:txBody>
          <a:bodyPr anchor="ctr" anchorCtr="0">
            <a:noAutofit/>
          </a:bodyPr>
          <a:lstStyle>
            <a:lvl1pPr marL="0" indent="0" algn="ctr">
              <a:buNone/>
              <a:defRPr sz="900" baseline="0">
                <a:solidFill>
                  <a:schemeClr val="accent1"/>
                </a:solidFill>
              </a:defRPr>
            </a:lvl1pPr>
          </a:lstStyle>
          <a:p>
            <a:pPr lvl="0"/>
            <a:r>
              <a:rPr lang="en-US" dirty="0" smtClean="0"/>
              <a:t>Message Header</a:t>
            </a:r>
            <a:endParaRPr lang="en-US" dirty="0"/>
          </a:p>
        </p:txBody>
      </p:sp>
      <p:sp>
        <p:nvSpPr>
          <p:cNvPr id="7" name="Text Placeholder 6"/>
          <p:cNvSpPr>
            <a:spLocks noGrp="1"/>
          </p:cNvSpPr>
          <p:nvPr>
            <p:ph type="body" sz="quarter" idx="19" hasCustomPrompt="1"/>
          </p:nvPr>
        </p:nvSpPr>
        <p:spPr>
          <a:xfrm>
            <a:off x="4953000" y="4022196"/>
            <a:ext cx="1176338" cy="820737"/>
          </a:xfrm>
        </p:spPr>
        <p:txBody>
          <a:bodyPr>
            <a:noAutofit/>
          </a:bodyPr>
          <a:lstStyle>
            <a:lvl1pPr marL="0" indent="0" algn="l">
              <a:buNone/>
              <a:defRPr sz="9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Message text </a:t>
            </a:r>
            <a:br>
              <a:rPr lang="en-US" dirty="0" smtClean="0"/>
            </a:br>
            <a:r>
              <a:rPr lang="en-US" dirty="0" smtClean="0"/>
              <a:t>goes here</a:t>
            </a:r>
            <a:endParaRPr lang="en-US" dirty="0"/>
          </a:p>
        </p:txBody>
      </p:sp>
      <p:sp>
        <p:nvSpPr>
          <p:cNvPr id="18" name="Text Placeholder 6"/>
          <p:cNvSpPr>
            <a:spLocks noGrp="1"/>
          </p:cNvSpPr>
          <p:nvPr>
            <p:ph type="body" sz="quarter" idx="20" hasCustomPrompt="1"/>
          </p:nvPr>
        </p:nvSpPr>
        <p:spPr>
          <a:xfrm>
            <a:off x="5054598" y="4902198"/>
            <a:ext cx="1092202" cy="135468"/>
          </a:xfrm>
        </p:spPr>
        <p:txBody>
          <a:bodyPr anchor="ctr" anchorCtr="0">
            <a:noAutofit/>
          </a:bodyPr>
          <a:lstStyle>
            <a:lvl1pPr marL="0" indent="0" algn="l">
              <a:buNone/>
              <a:defRPr sz="8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Joining</a:t>
            </a:r>
            <a:endParaRPr lang="en-US" dirty="0"/>
          </a:p>
        </p:txBody>
      </p:sp>
      <p:sp>
        <p:nvSpPr>
          <p:cNvPr id="19" name="Text Placeholder 6"/>
          <p:cNvSpPr>
            <a:spLocks noGrp="1"/>
          </p:cNvSpPr>
          <p:nvPr>
            <p:ph type="body" sz="quarter" idx="21" hasCustomPrompt="1"/>
          </p:nvPr>
        </p:nvSpPr>
        <p:spPr>
          <a:xfrm>
            <a:off x="5054598" y="5113863"/>
            <a:ext cx="1117602" cy="143935"/>
          </a:xfrm>
        </p:spPr>
        <p:txBody>
          <a:bodyPr anchor="ctr" anchorCtr="0">
            <a:noAutofit/>
          </a:bodyPr>
          <a:lstStyle>
            <a:lvl1pPr marL="0" indent="0" algn="l">
              <a:buNone/>
              <a:defRPr sz="8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Unavailable</a:t>
            </a:r>
            <a:endParaRPr lang="en-US" dirty="0"/>
          </a:p>
        </p:txBody>
      </p:sp>
    </p:spTree>
    <p:extLst>
      <p:ext uri="{BB962C8B-B14F-4D97-AF65-F5344CB8AC3E}">
        <p14:creationId xmlns:p14="http://schemas.microsoft.com/office/powerpoint/2010/main" val="6661497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ppt_y</p:attrName>
                                        </p:attrNameLst>
                                      </p:cBhvr>
                                      <p:tavLst>
                                        <p:tav tm="0">
                                          <p:val>
                                            <p:strVal val="#ppt_y+#ppt_h*1.125000"/>
                                          </p:val>
                                        </p:tav>
                                        <p:tav tm="100000">
                                          <p:val>
                                            <p:strVal val="#ppt_y"/>
                                          </p:val>
                                        </p:tav>
                                      </p:tavLst>
                                    </p:anim>
                                    <p:animEffect transition="in" filter="wipe(up)">
                                      <p:cBhvr>
                                        <p:cTn id="8" dur="1000"/>
                                        <p:tgtEl>
                                          <p:spTgt spid="16"/>
                                        </p:tgtEl>
                                      </p:cBhvr>
                                    </p:animEffect>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9"/>
                                          </p:stCondLst>
                                        </p:cTn>
                                        <p:tgtEl>
                                          <p:spTgt spid="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499"/>
                                          </p:stCondLst>
                                        </p:cTn>
                                        <p:tgtEl>
                                          <p:spTgt spid="14"/>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afterEffect">
                  <p:stCondLst>
                    <p:cond delay="0"/>
                  </p:stCondLst>
                  <p:childTnLst>
                    <p:set>
                      <p:cBhvr>
                        <p:cTn dur="1" fill="hold">
                          <p:stCondLst>
                            <p:cond delay="9"/>
                          </p:stCondLst>
                        </p:cTn>
                        <p:tgtEl>
                          <p:spTgt spid="4"/>
                        </p:tgtEl>
                        <p:attrNameLst>
                          <p:attrName>style.visibility</p:attrName>
                        </p:attrNameLst>
                      </p:cBhvr>
                      <p:to>
                        <p:strVal val="visible"/>
                      </p:to>
                    </p:set>
                  </p:childTnLst>
                </p:cTn>
              </p:par>
            </p:tnLst>
          </p:tmpl>
        </p:tmplLst>
      </p:bldP>
      <p:bldP spid="7" grpId="0" build="p">
        <p:tmplLst>
          <p:tmpl lvl="1">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tra Graphic Elem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Extra graphic Elements</a:t>
            </a:r>
            <a:endParaRPr lang="en-US" dirty="0"/>
          </a:p>
        </p:txBody>
      </p:sp>
      <p:pic>
        <p:nvPicPr>
          <p:cNvPr id="25" name="Picture 24" descr="Black_Screen_Vertic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13756" y="3829050"/>
            <a:ext cx="2297288" cy="2584450"/>
          </a:xfrm>
          <a:prstGeom prst="rect">
            <a:avLst/>
          </a:prstGeom>
        </p:spPr>
      </p:pic>
      <p:pic>
        <p:nvPicPr>
          <p:cNvPr id="26" name="Picture 25" descr="Black_Screen_Horzontal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251857"/>
            <a:ext cx="3098800" cy="2249780"/>
          </a:xfrm>
          <a:prstGeom prst="rect">
            <a:avLst/>
          </a:prstGeom>
        </p:spPr>
      </p:pic>
      <p:pic>
        <p:nvPicPr>
          <p:cNvPr id="27" name="Picture 26" descr="Black_Frame_Fla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5400000">
            <a:off x="4062712" y="1314450"/>
            <a:ext cx="2136176" cy="1651000"/>
          </a:xfrm>
          <a:prstGeom prst="rect">
            <a:avLst/>
          </a:prstGeom>
        </p:spPr>
      </p:pic>
      <p:sp>
        <p:nvSpPr>
          <p:cNvPr id="29" name="Picture Placeholder 10"/>
          <p:cNvSpPr txBox="1">
            <a:spLocks/>
          </p:cNvSpPr>
          <p:nvPr userDrawn="1"/>
        </p:nvSpPr>
        <p:spPr>
          <a:xfrm>
            <a:off x="375678" y="4352272"/>
            <a:ext cx="2075422" cy="1549015"/>
          </a:xfrm>
          <a:prstGeom prst="rect">
            <a:avLst/>
          </a:prstGeom>
        </p:spPr>
        <p:txBody>
          <a:bodyPr vert="horz" lIns="91440" tIns="45720" rIns="91440" bIns="45720" rtlCol="0" anchor="ctr"/>
          <a:lstStyle>
            <a:defPPr>
              <a:defRPr lang="en-US"/>
            </a:defPPr>
            <a:lvl1pPr marL="0" indent="0" algn="ctr" defTabSz="457200" rtl="0" eaLnBrk="1" latinLnBrk="0" hangingPunct="1">
              <a:buNone/>
              <a:defRPr sz="1000" kern="900" cap="all" spc="100" baseline="0">
                <a:solidFill>
                  <a:schemeClr val="accent6"/>
                </a:solidFill>
                <a:effectLst>
                  <a:reflection blurRad="6350" stA="55000" endA="300" endPos="45500" dir="5400000" sy="-100000" algn="bl" rotWithShape="0"/>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Insert Horizontal </a:t>
            </a:r>
            <a:br>
              <a:rPr lang="en-US" dirty="0" smtClean="0">
                <a:solidFill>
                  <a:schemeClr val="bg1"/>
                </a:solidFill>
              </a:rPr>
            </a:br>
            <a:r>
              <a:rPr lang="en-US" dirty="0" smtClean="0">
                <a:solidFill>
                  <a:schemeClr val="bg1"/>
                </a:solidFill>
              </a:rPr>
              <a:t>photo here</a:t>
            </a:r>
          </a:p>
          <a:p>
            <a:endParaRPr lang="en-US" dirty="0">
              <a:solidFill>
                <a:schemeClr val="bg1"/>
              </a:solidFill>
            </a:endParaRPr>
          </a:p>
          <a:p>
            <a:r>
              <a:rPr lang="en-US" dirty="0" smtClean="0">
                <a:solidFill>
                  <a:schemeClr val="bg1"/>
                </a:solidFill>
              </a:rPr>
              <a:t>Resize accordingly</a:t>
            </a:r>
          </a:p>
          <a:p>
            <a:endParaRPr lang="en-US" dirty="0">
              <a:solidFill>
                <a:schemeClr val="bg1"/>
              </a:solidFill>
            </a:endParaRPr>
          </a:p>
          <a:p>
            <a:r>
              <a:rPr lang="en-US" dirty="0" smtClean="0">
                <a:solidFill>
                  <a:schemeClr val="bg1"/>
                </a:solidFill>
              </a:rPr>
              <a:t>Slight drop Shadow</a:t>
            </a:r>
            <a:endParaRPr lang="en-US" dirty="0">
              <a:solidFill>
                <a:schemeClr val="bg1"/>
              </a:solidFill>
            </a:endParaRPr>
          </a:p>
        </p:txBody>
      </p:sp>
      <p:sp>
        <p:nvSpPr>
          <p:cNvPr id="30" name="Picture Placeholder 10"/>
          <p:cNvSpPr txBox="1">
            <a:spLocks/>
          </p:cNvSpPr>
          <p:nvPr userDrawn="1"/>
        </p:nvSpPr>
        <p:spPr>
          <a:xfrm>
            <a:off x="3163694" y="3900829"/>
            <a:ext cx="1549148" cy="2078994"/>
          </a:xfrm>
          <a:prstGeom prst="rect">
            <a:avLst/>
          </a:prstGeom>
        </p:spPr>
        <p:txBody>
          <a:bodyPr vert="horz" lIns="91440" tIns="45720" rIns="91440" bIns="45720" rtlCol="0" anchor="ctr"/>
          <a:lstStyle>
            <a:defPPr>
              <a:defRPr lang="en-US"/>
            </a:defPPr>
            <a:lvl1pPr marL="0" indent="0" algn="ctr" defTabSz="457200" rtl="0" eaLnBrk="1" latinLnBrk="0" hangingPunct="1">
              <a:buNone/>
              <a:defRPr sz="1000" kern="900" cap="all" spc="100" baseline="0">
                <a:solidFill>
                  <a:schemeClr val="accent6"/>
                </a:solidFill>
                <a:effectLst>
                  <a:reflection blurRad="6350" stA="55000" endA="300" endPos="45500" dir="5400000" sy="-100000" algn="bl" rotWithShape="0"/>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Insert vertical </a:t>
            </a:r>
            <a:br>
              <a:rPr lang="en-US" dirty="0" smtClean="0">
                <a:solidFill>
                  <a:schemeClr val="bg1"/>
                </a:solidFill>
              </a:rPr>
            </a:br>
            <a:r>
              <a:rPr lang="en-US" dirty="0" smtClean="0">
                <a:solidFill>
                  <a:schemeClr val="bg1"/>
                </a:solidFill>
              </a:rPr>
              <a:t>photo here</a:t>
            </a:r>
          </a:p>
          <a:p>
            <a:endParaRPr lang="en-US" dirty="0">
              <a:solidFill>
                <a:schemeClr val="bg1"/>
              </a:solidFill>
            </a:endParaRPr>
          </a:p>
          <a:p>
            <a:r>
              <a:rPr lang="en-US" dirty="0" smtClean="0">
                <a:solidFill>
                  <a:schemeClr val="bg1"/>
                </a:solidFill>
              </a:rPr>
              <a:t>Resize accordingly</a:t>
            </a:r>
          </a:p>
          <a:p>
            <a:endParaRPr lang="en-US" dirty="0">
              <a:solidFill>
                <a:schemeClr val="bg1"/>
              </a:solidFill>
            </a:endParaRPr>
          </a:p>
          <a:p>
            <a:r>
              <a:rPr lang="en-US" dirty="0">
                <a:solidFill>
                  <a:schemeClr val="bg1"/>
                </a:solidFill>
              </a:rPr>
              <a:t>Slight drop Shadow</a:t>
            </a:r>
          </a:p>
          <a:p>
            <a:endParaRPr lang="en-US" dirty="0">
              <a:solidFill>
                <a:schemeClr val="bg1"/>
              </a:solidFill>
            </a:endParaRPr>
          </a:p>
        </p:txBody>
      </p:sp>
      <p:pic>
        <p:nvPicPr>
          <p:cNvPr id="31" name="Picture 3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756571" y="3547533"/>
            <a:ext cx="3633960" cy="2375402"/>
          </a:xfrm>
          <a:prstGeom prst="rect">
            <a:avLst/>
          </a:prstGeom>
          <a:effectLst/>
        </p:spPr>
      </p:pic>
      <p:sp>
        <p:nvSpPr>
          <p:cNvPr id="32" name="Media Placeholder 3"/>
          <p:cNvSpPr txBox="1">
            <a:spLocks/>
          </p:cNvSpPr>
          <p:nvPr userDrawn="1"/>
        </p:nvSpPr>
        <p:spPr>
          <a:xfrm>
            <a:off x="5246086" y="3581400"/>
            <a:ext cx="2715830" cy="1659467"/>
          </a:xfrm>
          <a:prstGeom prst="rect">
            <a:avLst/>
          </a:prstGeom>
        </p:spPr>
        <p:txBody>
          <a:bodyPr vert="horz" anchor="ctr"/>
          <a:lstStyle>
            <a:lvl1pPr marL="0" indent="0" algn="ctr" defTabSz="457200" rtl="0" eaLnBrk="1" latinLnBrk="0" hangingPunct="1">
              <a:spcBef>
                <a:spcPct val="20000"/>
              </a:spcBef>
              <a:buClr>
                <a:schemeClr val="accent1"/>
              </a:buClr>
              <a:buFont typeface="Arial"/>
              <a:buNone/>
              <a:defRPr sz="12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5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Insert video here</a:t>
            </a:r>
          </a:p>
          <a:p>
            <a:r>
              <a:rPr lang="en-US" dirty="0" smtClean="0">
                <a:solidFill>
                  <a:schemeClr val="bg1"/>
                </a:solidFill>
              </a:rPr>
              <a:t>Resize accordingly</a:t>
            </a:r>
            <a:endParaRPr lang="en-US" dirty="0">
              <a:solidFill>
                <a:schemeClr val="bg1"/>
              </a:solidFill>
            </a:endParaRPr>
          </a:p>
        </p:txBody>
      </p:sp>
      <p:pic>
        <p:nvPicPr>
          <p:cNvPr id="33" name="Picture 32" descr="Vertical_Reflection_Black.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92704" y="3848201"/>
            <a:ext cx="1157096" cy="1904842"/>
          </a:xfrm>
          <a:prstGeom prst="rect">
            <a:avLst/>
          </a:prstGeom>
        </p:spPr>
      </p:pic>
      <p:pic>
        <p:nvPicPr>
          <p:cNvPr id="34" name="Picture 33" descr="Horizontal_Reflection_.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14913" y="4274355"/>
            <a:ext cx="2009190" cy="1145666"/>
          </a:xfrm>
          <a:prstGeom prst="rect">
            <a:avLst/>
          </a:prstGeom>
        </p:spPr>
      </p:pic>
      <p:sp>
        <p:nvSpPr>
          <p:cNvPr id="35" name="Picture Placeholder 10"/>
          <p:cNvSpPr txBox="1">
            <a:spLocks/>
          </p:cNvSpPr>
          <p:nvPr userDrawn="1"/>
        </p:nvSpPr>
        <p:spPr>
          <a:xfrm>
            <a:off x="4381500" y="1193800"/>
            <a:ext cx="1472600" cy="1905000"/>
          </a:xfrm>
          <a:prstGeom prst="rect">
            <a:avLst/>
          </a:prstGeom>
        </p:spPr>
        <p:txBody>
          <a:bodyPr vert="horz" anchor="ctr"/>
          <a:lstStyle>
            <a:lvl1pPr marL="0" indent="0" algn="ctr" defTabSz="457200" rtl="0" eaLnBrk="1" latinLnBrk="0" hangingPunct="1">
              <a:spcBef>
                <a:spcPct val="20000"/>
              </a:spcBef>
              <a:buClr>
                <a:schemeClr val="accent1"/>
              </a:buClr>
              <a:buFont typeface="Arial"/>
              <a:buNone/>
              <a:defRPr sz="1000" kern="1200" baseline="0">
                <a:solidFill>
                  <a:schemeClr val="tx1"/>
                </a:solidFill>
                <a:effectLst>
                  <a:reflection blurRad="6350" stA="55000" endA="300" endPos="45500" dir="5400000" sy="-100000" algn="bl" rotWithShape="0"/>
                </a:effectLst>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5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FFFF"/>
                </a:solidFill>
              </a:rPr>
              <a:t>INSERT HORIZONTAL PHOTO HERE </a:t>
            </a:r>
          </a:p>
          <a:p>
            <a:endParaRPr lang="en-US" dirty="0" smtClean="0">
              <a:solidFill>
                <a:srgbClr val="FFFFFF"/>
              </a:solidFill>
            </a:endParaRPr>
          </a:p>
          <a:p>
            <a:r>
              <a:rPr lang="en-US" dirty="0" smtClean="0">
                <a:solidFill>
                  <a:srgbClr val="FFFFFF"/>
                </a:solidFill>
              </a:rPr>
              <a:t>REZISE ACCORDINGLY </a:t>
            </a:r>
          </a:p>
          <a:p>
            <a:endParaRPr lang="en-US" dirty="0" smtClean="0">
              <a:solidFill>
                <a:srgbClr val="FFFFFF"/>
              </a:solidFill>
            </a:endParaRPr>
          </a:p>
          <a:p>
            <a:r>
              <a:rPr lang="en-US" dirty="0" smtClean="0">
                <a:solidFill>
                  <a:srgbClr val="FFFFFF"/>
                </a:solidFill>
              </a:rPr>
              <a:t>NO DROP SHADOW</a:t>
            </a:r>
            <a:endParaRPr lang="en-US" dirty="0">
              <a:solidFill>
                <a:srgbClr val="FFFFFF"/>
              </a:solidFill>
            </a:endParaRPr>
          </a:p>
        </p:txBody>
      </p:sp>
      <p:pic>
        <p:nvPicPr>
          <p:cNvPr id="38" name="Picture 37" descr="Black_Frame_Flat.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25500" y="1092573"/>
            <a:ext cx="2743200" cy="2120154"/>
          </a:xfrm>
          <a:prstGeom prst="rect">
            <a:avLst/>
          </a:prstGeom>
        </p:spPr>
      </p:pic>
      <p:sp>
        <p:nvSpPr>
          <p:cNvPr id="39" name="Picture Placeholder 10"/>
          <p:cNvSpPr txBox="1">
            <a:spLocks/>
          </p:cNvSpPr>
          <p:nvPr userDrawn="1"/>
        </p:nvSpPr>
        <p:spPr>
          <a:xfrm>
            <a:off x="914400" y="1181100"/>
            <a:ext cx="2565400" cy="1943100"/>
          </a:xfrm>
          <a:prstGeom prst="rect">
            <a:avLst/>
          </a:prstGeom>
        </p:spPr>
        <p:txBody>
          <a:bodyPr vert="horz" anchor="ctr"/>
          <a:lstStyle>
            <a:lvl1pPr marL="0" indent="0" algn="ctr" defTabSz="457200" rtl="0" eaLnBrk="1" latinLnBrk="0" hangingPunct="1">
              <a:spcBef>
                <a:spcPct val="20000"/>
              </a:spcBef>
              <a:buClr>
                <a:schemeClr val="accent1"/>
              </a:buClr>
              <a:buFont typeface="Arial"/>
              <a:buNone/>
              <a:defRPr sz="1000" kern="1200" baseline="0">
                <a:solidFill>
                  <a:schemeClr val="tx1"/>
                </a:solidFill>
                <a:effectLst>
                  <a:reflection blurRad="6350" stA="55000" endA="300" endPos="45500" dir="5400000" sy="-100000" algn="bl" rotWithShape="0"/>
                </a:effectLst>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5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INSERT HORIZONTAL </a:t>
            </a:r>
            <a:br>
              <a:rPr lang="en-US" dirty="0" smtClean="0">
                <a:solidFill>
                  <a:schemeClr val="bg1"/>
                </a:solidFill>
              </a:rPr>
            </a:br>
            <a:r>
              <a:rPr lang="en-US" dirty="0" smtClean="0">
                <a:solidFill>
                  <a:schemeClr val="bg1"/>
                </a:solidFill>
              </a:rPr>
              <a:t>PHOTO HERE </a:t>
            </a:r>
          </a:p>
          <a:p>
            <a:endParaRPr lang="en-US" dirty="0" smtClean="0">
              <a:solidFill>
                <a:schemeClr val="bg1"/>
              </a:solidFill>
            </a:endParaRPr>
          </a:p>
          <a:p>
            <a:r>
              <a:rPr lang="en-US" dirty="0" smtClean="0">
                <a:solidFill>
                  <a:schemeClr val="bg1"/>
                </a:solidFill>
              </a:rPr>
              <a:t>REZISE ACCORDINGLY </a:t>
            </a:r>
          </a:p>
          <a:p>
            <a:endParaRPr lang="en-US" dirty="0" smtClean="0">
              <a:solidFill>
                <a:schemeClr val="bg1"/>
              </a:solidFill>
            </a:endParaRPr>
          </a:p>
          <a:p>
            <a:r>
              <a:rPr lang="en-US" dirty="0" smtClean="0">
                <a:solidFill>
                  <a:schemeClr val="bg1"/>
                </a:solidFill>
              </a:rPr>
              <a:t>NO DROP SHADOW</a:t>
            </a:r>
            <a:endParaRPr lang="en-US" dirty="0">
              <a:solidFill>
                <a:schemeClr val="bg1"/>
              </a:solidFill>
            </a:endParaRPr>
          </a:p>
        </p:txBody>
      </p:sp>
    </p:spTree>
    <p:extLst>
      <p:ext uri="{BB962C8B-B14F-4D97-AF65-F5344CB8AC3E}">
        <p14:creationId xmlns:p14="http://schemas.microsoft.com/office/powerpoint/2010/main" val="34698535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89280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402236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5737" y="3472294"/>
            <a:ext cx="6428112" cy="235433"/>
          </a:xfrm>
          <a:prstGeom prst="rect">
            <a:avLst/>
          </a:prstGeom>
        </p:spPr>
        <p:txBody>
          <a:bodyPr/>
          <a:lstStyle>
            <a:lvl1pPr marL="0" indent="0" algn="l">
              <a:buNone/>
              <a:defRPr sz="1000" kern="900" spc="0" baseline="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10 point type</a:t>
            </a:r>
            <a:endParaRPr lang="en-US" dirty="0"/>
          </a:p>
        </p:txBody>
      </p:sp>
      <p:sp>
        <p:nvSpPr>
          <p:cNvPr id="5" name="Title 1"/>
          <p:cNvSpPr>
            <a:spLocks noGrp="1"/>
          </p:cNvSpPr>
          <p:nvPr>
            <p:ph type="ctrTitle" hasCustomPrompt="1"/>
          </p:nvPr>
        </p:nvSpPr>
        <p:spPr>
          <a:xfrm>
            <a:off x="185737" y="2317750"/>
            <a:ext cx="8755063" cy="1128183"/>
          </a:xfrm>
        </p:spPr>
        <p:txBody>
          <a:bodyPr wrap="square" anchor="b">
            <a:normAutofit/>
          </a:bodyPr>
          <a:lstStyle>
            <a:lvl1pPr algn="l">
              <a:defRPr sz="2800" cap="none" baseline="0"/>
            </a:lvl1pPr>
          </a:lstStyle>
          <a:p>
            <a:r>
              <a:rPr lang="en-US" dirty="0" smtClean="0"/>
              <a:t>Click to edit Section title style</a:t>
            </a:r>
            <a:endParaRPr lang="en-US" dirty="0"/>
          </a:p>
        </p:txBody>
      </p:sp>
    </p:spTree>
    <p:extLst>
      <p:ext uri="{BB962C8B-B14F-4D97-AF65-F5344CB8AC3E}">
        <p14:creationId xmlns:p14="http://schemas.microsoft.com/office/powerpoint/2010/main" val="65543814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5" name="Title 4"/>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6"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4"/>
          </p:nvPr>
        </p:nvSpPr>
        <p:spPr>
          <a:xfrm>
            <a:off x="211667" y="1346200"/>
            <a:ext cx="8746596" cy="4656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07825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9" name="Text Placeholder 3"/>
          <p:cNvSpPr>
            <a:spLocks noGrp="1"/>
          </p:cNvSpPr>
          <p:nvPr>
            <p:ph type="body" sz="quarter" idx="15"/>
          </p:nvPr>
        </p:nvSpPr>
        <p:spPr>
          <a:xfrm>
            <a:off x="211667" y="1981200"/>
            <a:ext cx="42418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 Placeholder 3"/>
          <p:cNvSpPr>
            <a:spLocks noGrp="1"/>
          </p:cNvSpPr>
          <p:nvPr>
            <p:ph type="body" sz="quarter" idx="16"/>
          </p:nvPr>
        </p:nvSpPr>
        <p:spPr>
          <a:xfrm>
            <a:off x="4614863" y="1981200"/>
            <a:ext cx="42418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5" name="Text Placeholder 4"/>
          <p:cNvSpPr>
            <a:spLocks noGrp="1"/>
          </p:cNvSpPr>
          <p:nvPr>
            <p:ph type="body" sz="quarter" idx="17" hasCustomPrompt="1"/>
          </p:nvPr>
        </p:nvSpPr>
        <p:spPr>
          <a:xfrm>
            <a:off x="211667" y="1227667"/>
            <a:ext cx="4249737" cy="533400"/>
          </a:xfrm>
        </p:spPr>
        <p:txBody>
          <a:bodyPr anchor="b">
            <a:normAutofit/>
          </a:bodyPr>
          <a:lstStyle>
            <a:lvl1pPr marL="0" indent="0" algn="l">
              <a:buFontTx/>
              <a:buNone/>
              <a:defRPr sz="2200">
                <a:solidFill>
                  <a:schemeClr val="accent6"/>
                </a:solidFill>
              </a:defRPr>
            </a:lvl1pPr>
          </a:lstStyle>
          <a:p>
            <a:pPr lvl="0"/>
            <a:r>
              <a:rPr lang="en-US" dirty="0" smtClean="0"/>
              <a:t>Click to edit Subtitle</a:t>
            </a:r>
          </a:p>
        </p:txBody>
      </p:sp>
      <p:sp>
        <p:nvSpPr>
          <p:cNvPr id="10" name="Text Placeholder 4"/>
          <p:cNvSpPr>
            <a:spLocks noGrp="1"/>
          </p:cNvSpPr>
          <p:nvPr>
            <p:ph type="body" sz="quarter" idx="18" hasCustomPrompt="1"/>
          </p:nvPr>
        </p:nvSpPr>
        <p:spPr>
          <a:xfrm>
            <a:off x="4614863" y="1227667"/>
            <a:ext cx="4249737" cy="533400"/>
          </a:xfrm>
        </p:spPr>
        <p:txBody>
          <a:bodyPr anchor="b">
            <a:normAutofit/>
          </a:bodyPr>
          <a:lstStyle>
            <a:lvl1pPr marL="0" indent="0" algn="l">
              <a:buFontTx/>
              <a:buNone/>
              <a:defRPr sz="2200">
                <a:solidFill>
                  <a:schemeClr val="accent6"/>
                </a:solidFill>
              </a:defRPr>
            </a:lvl1pPr>
          </a:lstStyle>
          <a:p>
            <a:pPr lvl="0"/>
            <a:r>
              <a:rPr lang="en-US" dirty="0" smtClean="0"/>
              <a:t>Click to edit Subtitle</a:t>
            </a:r>
          </a:p>
        </p:txBody>
      </p:sp>
      <p:sp>
        <p:nvSpPr>
          <p:cNvPr id="11"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0689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8" name="Text Placeholder 3"/>
          <p:cNvSpPr>
            <a:spLocks noGrp="1"/>
          </p:cNvSpPr>
          <p:nvPr>
            <p:ph type="body" sz="quarter" idx="17"/>
          </p:nvPr>
        </p:nvSpPr>
        <p:spPr>
          <a:xfrm>
            <a:off x="211667" y="1562100"/>
            <a:ext cx="2768600" cy="4686300"/>
          </a:xfrm>
        </p:spPr>
        <p:txBody>
          <a:body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quarter" idx="18"/>
          </p:nvPr>
        </p:nvSpPr>
        <p:spPr>
          <a:xfrm>
            <a:off x="3141663" y="1562100"/>
            <a:ext cx="2818869" cy="4686300"/>
          </a:xfrm>
        </p:spPr>
        <p:txBody>
          <a:bodyPr/>
          <a:lstStyle/>
          <a:p>
            <a:pPr lvl="0"/>
            <a:r>
              <a:rPr lang="en-US" dirty="0" smtClean="0"/>
              <a:t>Click to edit Master text styles</a:t>
            </a:r>
          </a:p>
          <a:p>
            <a:pPr lvl="1"/>
            <a:r>
              <a:rPr lang="en-US" dirty="0" smtClean="0"/>
              <a:t>Second level</a:t>
            </a:r>
          </a:p>
        </p:txBody>
      </p:sp>
      <p:sp>
        <p:nvSpPr>
          <p:cNvPr id="11" name="Text Placeholder 3"/>
          <p:cNvSpPr>
            <a:spLocks noGrp="1"/>
          </p:cNvSpPr>
          <p:nvPr>
            <p:ph type="body" sz="quarter" idx="19"/>
          </p:nvPr>
        </p:nvSpPr>
        <p:spPr>
          <a:xfrm>
            <a:off x="6129867" y="1562100"/>
            <a:ext cx="2819400" cy="4686300"/>
          </a:xfrm>
        </p:spPr>
        <p:txBody>
          <a:bodyPr/>
          <a:lstStyle/>
          <a:p>
            <a:pPr lvl="0"/>
            <a:r>
              <a:rPr lang="en-US" dirty="0" smtClean="0"/>
              <a:t>Click to edit Master text styles</a:t>
            </a:r>
          </a:p>
          <a:p>
            <a:pPr lvl="1"/>
            <a:r>
              <a:rPr lang="en-US" dirty="0" smtClean="0"/>
              <a:t>Second level</a:t>
            </a:r>
          </a:p>
        </p:txBody>
      </p:sp>
      <p:sp>
        <p:nvSpPr>
          <p:cNvPr id="3" name="Title 2"/>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7"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4"/>
          <p:cNvSpPr>
            <a:spLocks noGrp="1"/>
          </p:cNvSpPr>
          <p:nvPr>
            <p:ph type="body" sz="quarter" idx="20" hasCustomPrompt="1"/>
          </p:nvPr>
        </p:nvSpPr>
        <p:spPr>
          <a:xfrm>
            <a:off x="211667" y="982133"/>
            <a:ext cx="2776536" cy="533400"/>
          </a:xfrm>
        </p:spPr>
        <p:txBody>
          <a:bodyPr anchor="b">
            <a:normAutofit/>
          </a:bodyPr>
          <a:lstStyle>
            <a:lvl1pPr marL="0" indent="0" algn="l">
              <a:buFontTx/>
              <a:buNone/>
              <a:defRPr sz="2200">
                <a:solidFill>
                  <a:schemeClr val="accent6"/>
                </a:solidFill>
              </a:defRPr>
            </a:lvl1pPr>
          </a:lstStyle>
          <a:p>
            <a:pPr lvl="0"/>
            <a:r>
              <a:rPr lang="en-US" dirty="0" smtClean="0"/>
              <a:t>Click to edit Subtitle</a:t>
            </a:r>
          </a:p>
        </p:txBody>
      </p:sp>
      <p:sp>
        <p:nvSpPr>
          <p:cNvPr id="12" name="Text Placeholder 4"/>
          <p:cNvSpPr>
            <a:spLocks noGrp="1"/>
          </p:cNvSpPr>
          <p:nvPr>
            <p:ph type="body" sz="quarter" idx="21" hasCustomPrompt="1"/>
          </p:nvPr>
        </p:nvSpPr>
        <p:spPr>
          <a:xfrm>
            <a:off x="3141664" y="982133"/>
            <a:ext cx="2818870" cy="533400"/>
          </a:xfrm>
        </p:spPr>
        <p:txBody>
          <a:bodyPr anchor="b">
            <a:normAutofit/>
          </a:bodyPr>
          <a:lstStyle>
            <a:lvl1pPr marL="0" indent="0" algn="l">
              <a:buFontTx/>
              <a:buNone/>
              <a:defRPr sz="2200">
                <a:solidFill>
                  <a:schemeClr val="accent6"/>
                </a:solidFill>
              </a:defRPr>
            </a:lvl1pPr>
          </a:lstStyle>
          <a:p>
            <a:pPr lvl="0"/>
            <a:r>
              <a:rPr lang="en-US" dirty="0" smtClean="0"/>
              <a:t>Click to edit Subtitle</a:t>
            </a:r>
          </a:p>
        </p:txBody>
      </p:sp>
      <p:sp>
        <p:nvSpPr>
          <p:cNvPr id="13" name="Text Placeholder 4"/>
          <p:cNvSpPr>
            <a:spLocks noGrp="1"/>
          </p:cNvSpPr>
          <p:nvPr>
            <p:ph type="body" sz="quarter" idx="22" hasCustomPrompt="1"/>
          </p:nvPr>
        </p:nvSpPr>
        <p:spPr>
          <a:xfrm>
            <a:off x="6130397" y="982133"/>
            <a:ext cx="2818870" cy="533400"/>
          </a:xfrm>
        </p:spPr>
        <p:txBody>
          <a:bodyPr anchor="b">
            <a:normAutofit/>
          </a:bodyPr>
          <a:lstStyle>
            <a:lvl1pPr marL="0" indent="0" algn="l">
              <a:buFontTx/>
              <a:buNone/>
              <a:defRPr sz="2200">
                <a:solidFill>
                  <a:schemeClr val="accent6"/>
                </a:solidFill>
              </a:defRPr>
            </a:lvl1pPr>
          </a:lstStyle>
          <a:p>
            <a:pPr lvl="0"/>
            <a:r>
              <a:rPr lang="en-US" dirty="0" smtClean="0"/>
              <a:t>Click to edit Subtitle</a:t>
            </a:r>
          </a:p>
        </p:txBody>
      </p:sp>
    </p:spTree>
    <p:extLst>
      <p:ext uri="{BB962C8B-B14F-4D97-AF65-F5344CB8AC3E}">
        <p14:creationId xmlns:p14="http://schemas.microsoft.com/office/powerpoint/2010/main" val="235871937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10" name="Text Placeholder 3"/>
          <p:cNvSpPr>
            <a:spLocks noGrp="1"/>
          </p:cNvSpPr>
          <p:nvPr>
            <p:ph type="body" sz="quarter" idx="18"/>
          </p:nvPr>
        </p:nvSpPr>
        <p:spPr>
          <a:xfrm>
            <a:off x="190500" y="1358900"/>
            <a:ext cx="2057400" cy="4889500"/>
          </a:xfrm>
        </p:spPr>
        <p:txBody>
          <a:bodyPr/>
          <a:lstStyle/>
          <a:p>
            <a:pPr lvl="0"/>
            <a:r>
              <a:rPr lang="en-US" dirty="0" smtClean="0"/>
              <a:t>Click to edit Master text styles</a:t>
            </a:r>
          </a:p>
          <a:p>
            <a:pPr lvl="1"/>
            <a:r>
              <a:rPr lang="en-US" dirty="0" smtClean="0"/>
              <a:t>Second level</a:t>
            </a:r>
          </a:p>
        </p:txBody>
      </p:sp>
      <p:sp>
        <p:nvSpPr>
          <p:cNvPr id="11" name="Text Placeholder 3"/>
          <p:cNvSpPr>
            <a:spLocks noGrp="1"/>
          </p:cNvSpPr>
          <p:nvPr>
            <p:ph type="body" sz="quarter" idx="19"/>
          </p:nvPr>
        </p:nvSpPr>
        <p:spPr>
          <a:xfrm>
            <a:off x="2413000" y="1358900"/>
            <a:ext cx="2057400" cy="4889500"/>
          </a:xfrm>
        </p:spPr>
        <p:txBody>
          <a:bodyPr/>
          <a:lstStyle/>
          <a:p>
            <a:pPr lvl="0"/>
            <a:r>
              <a:rPr lang="en-US" dirty="0" smtClean="0"/>
              <a:t>Click to edit Master text styles</a:t>
            </a:r>
          </a:p>
          <a:p>
            <a:pPr lvl="1"/>
            <a:r>
              <a:rPr lang="en-US" dirty="0" smtClean="0"/>
              <a:t>Second level</a:t>
            </a:r>
          </a:p>
        </p:txBody>
      </p:sp>
      <p:sp>
        <p:nvSpPr>
          <p:cNvPr id="12" name="Text Placeholder 3"/>
          <p:cNvSpPr>
            <a:spLocks noGrp="1"/>
          </p:cNvSpPr>
          <p:nvPr>
            <p:ph type="body" sz="quarter" idx="20"/>
          </p:nvPr>
        </p:nvSpPr>
        <p:spPr>
          <a:xfrm>
            <a:off x="4660900" y="1358900"/>
            <a:ext cx="2057400" cy="4889500"/>
          </a:xfrm>
        </p:spPr>
        <p:txBody>
          <a:bodyPr/>
          <a:lstStyle/>
          <a:p>
            <a:pPr lvl="0"/>
            <a:r>
              <a:rPr lang="en-US" dirty="0" smtClean="0"/>
              <a:t>Click to edit Master text styles</a:t>
            </a:r>
          </a:p>
          <a:p>
            <a:pPr lvl="1"/>
            <a:r>
              <a:rPr lang="en-US" dirty="0" smtClean="0"/>
              <a:t>Second level</a:t>
            </a:r>
          </a:p>
        </p:txBody>
      </p:sp>
      <p:sp>
        <p:nvSpPr>
          <p:cNvPr id="13" name="Text Placeholder 3"/>
          <p:cNvSpPr>
            <a:spLocks noGrp="1"/>
          </p:cNvSpPr>
          <p:nvPr>
            <p:ph type="body" sz="quarter" idx="21"/>
          </p:nvPr>
        </p:nvSpPr>
        <p:spPr>
          <a:xfrm>
            <a:off x="6883400" y="1358900"/>
            <a:ext cx="2057400" cy="4889500"/>
          </a:xfrm>
        </p:spPr>
        <p:txBody>
          <a:bodyPr/>
          <a:lstStyle/>
          <a:p>
            <a:pPr lvl="0"/>
            <a:r>
              <a:rPr lang="en-US" dirty="0" smtClean="0"/>
              <a:t>Click to edit Master text styles</a:t>
            </a:r>
          </a:p>
          <a:p>
            <a:pPr lvl="1"/>
            <a:r>
              <a:rPr lang="en-US" dirty="0" smtClean="0"/>
              <a:t>Second level</a:t>
            </a:r>
          </a:p>
        </p:txBody>
      </p:sp>
      <p:sp>
        <p:nvSpPr>
          <p:cNvPr id="3" name="Title 2"/>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9"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545148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pic>
        <p:nvPicPr>
          <p:cNvPr id="9" name="Picture 8" descr="Black_Screen_Horzontal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3464" y="2025121"/>
            <a:ext cx="6260202" cy="4545010"/>
          </a:xfrm>
          <a:prstGeom prst="rect">
            <a:avLst/>
          </a:prstGeom>
        </p:spPr>
      </p:pic>
      <p:sp>
        <p:nvSpPr>
          <p:cNvPr id="22" name="Picture Placeholder 10"/>
          <p:cNvSpPr>
            <a:spLocks noGrp="1"/>
          </p:cNvSpPr>
          <p:nvPr>
            <p:ph type="pic" sz="quarter" idx="10" hasCustomPrompt="1"/>
          </p:nvPr>
        </p:nvSpPr>
        <p:spPr>
          <a:xfrm>
            <a:off x="4360336" y="2167467"/>
            <a:ext cx="4436533" cy="3378200"/>
          </a:xfrm>
          <a:prstGeom prst="rect">
            <a:avLst/>
          </a:prstGeom>
        </p:spPr>
        <p:txBody>
          <a:bodyPr vert="horz" anchor="t"/>
          <a:lstStyle>
            <a:lvl1pPr marL="0" indent="0" algn="ctr">
              <a:buNone/>
              <a:defRPr sz="1000" baseline="0">
                <a:solidFill>
                  <a:schemeClr val="tx1"/>
                </a:solidFill>
                <a:effectLst>
                  <a:reflection blurRad="6350" stA="55000" endA="300" endPos="45500" dir="5400000" sy="-100000" algn="bl" rotWithShape="0"/>
                </a:effectLst>
              </a:defRPr>
            </a:lvl1pPr>
          </a:lstStyle>
          <a:p>
            <a:r>
              <a:rPr lang="en-US" dirty="0" smtClean="0"/>
              <a:t>Insert photo here</a:t>
            </a:r>
            <a:endParaRPr lang="en-US" dirty="0"/>
          </a:p>
        </p:txBody>
      </p:sp>
      <p:sp>
        <p:nvSpPr>
          <p:cNvPr id="8" name="Text Placeholder 3"/>
          <p:cNvSpPr>
            <a:spLocks noGrp="1"/>
          </p:cNvSpPr>
          <p:nvPr>
            <p:ph type="body" sz="quarter" idx="15"/>
          </p:nvPr>
        </p:nvSpPr>
        <p:spPr>
          <a:xfrm>
            <a:off x="241301" y="1358900"/>
            <a:ext cx="38227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10"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3056614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with Vertical Photo">
    <p:spTree>
      <p:nvGrpSpPr>
        <p:cNvPr id="1" name=""/>
        <p:cNvGrpSpPr/>
        <p:nvPr/>
      </p:nvGrpSpPr>
      <p:grpSpPr>
        <a:xfrm>
          <a:off x="0" y="0"/>
          <a:ext cx="0" cy="0"/>
          <a:chOff x="0" y="0"/>
          <a:chExt cx="0" cy="0"/>
        </a:xfrm>
      </p:grpSpPr>
      <p:pic>
        <p:nvPicPr>
          <p:cNvPr id="8" name="Picture 7" descr="Black_Screen_Vertic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9600" y="1305983"/>
            <a:ext cx="4944533" cy="5562601"/>
          </a:xfrm>
          <a:prstGeom prst="rect">
            <a:avLst/>
          </a:prstGeom>
        </p:spPr>
      </p:pic>
      <p:sp>
        <p:nvSpPr>
          <p:cNvPr id="7" name="Text Placeholder 3"/>
          <p:cNvSpPr>
            <a:spLocks noGrp="1"/>
          </p:cNvSpPr>
          <p:nvPr>
            <p:ph type="body" sz="quarter" idx="15"/>
          </p:nvPr>
        </p:nvSpPr>
        <p:spPr>
          <a:xfrm>
            <a:off x="241300" y="1358900"/>
            <a:ext cx="4241800" cy="4889500"/>
          </a:xfrm>
        </p:spPr>
        <p:txBody>
          <a:bodyPr/>
          <a:lstStyle/>
          <a:p>
            <a:pPr lvl="0"/>
            <a:r>
              <a:rPr lang="en-US" dirty="0" smtClean="0"/>
              <a:t>Click to edit Master text styles</a:t>
            </a:r>
          </a:p>
          <a:p>
            <a:pPr lvl="1"/>
            <a:r>
              <a:rPr lang="en-US" dirty="0" smtClean="0"/>
              <a:t>Second level</a:t>
            </a:r>
          </a:p>
        </p:txBody>
      </p:sp>
      <p:sp>
        <p:nvSpPr>
          <p:cNvPr id="10" name="Picture Placeholder 9"/>
          <p:cNvSpPr>
            <a:spLocks noGrp="1"/>
          </p:cNvSpPr>
          <p:nvPr>
            <p:ph type="pic" sz="quarter" idx="18" hasCustomPrompt="1"/>
          </p:nvPr>
        </p:nvSpPr>
        <p:spPr>
          <a:xfrm>
            <a:off x="5074557" y="1442357"/>
            <a:ext cx="3442910" cy="4484310"/>
          </a:xfrm>
        </p:spPr>
        <p:txBody>
          <a:bodyPr>
            <a:normAutofit/>
          </a:bodyPr>
          <a:lstStyle>
            <a:lvl1pPr marL="0" indent="0" algn="ctr">
              <a:buNone/>
              <a:defRPr sz="1000">
                <a:solidFill>
                  <a:srgbClr val="FFFFFF"/>
                </a:solidFill>
              </a:defRPr>
            </a:lvl1pPr>
          </a:lstStyle>
          <a:p>
            <a:r>
              <a:rPr lang="en-US" dirty="0" smtClean="0"/>
              <a:t>Insert photo here</a:t>
            </a:r>
            <a:endParaRPr lang="en-US" dirty="0"/>
          </a:p>
        </p:txBody>
      </p:sp>
      <p:sp>
        <p:nvSpPr>
          <p:cNvPr id="4" name="Title 3"/>
          <p:cNvSpPr>
            <a:spLocks noGrp="1"/>
          </p:cNvSpPr>
          <p:nvPr>
            <p:ph type="title"/>
          </p:nvPr>
        </p:nvSpPr>
        <p:spPr>
          <a:xfrm>
            <a:off x="211667" y="156098"/>
            <a:ext cx="8466667" cy="258769"/>
          </a:xfrm>
        </p:spPr>
        <p:txBody>
          <a:bodyPr/>
          <a:lstStyle/>
          <a:p>
            <a:r>
              <a:rPr lang="en-US" smtClean="0"/>
              <a:t>Click to edit Master title style</a:t>
            </a:r>
            <a:endParaRPr lang="en-US"/>
          </a:p>
        </p:txBody>
      </p:sp>
      <p:sp>
        <p:nvSpPr>
          <p:cNvPr id="9" name="Subtitle 2"/>
          <p:cNvSpPr>
            <a:spLocks noGrp="1"/>
          </p:cNvSpPr>
          <p:nvPr>
            <p:ph type="subTitle" idx="13"/>
          </p:nvPr>
        </p:nvSpPr>
        <p:spPr>
          <a:xfrm>
            <a:off x="211667" y="417980"/>
            <a:ext cx="6411178" cy="299647"/>
          </a:xfrm>
          <a:prstGeom prst="rect">
            <a:avLst/>
          </a:prstGeom>
        </p:spPr>
        <p:txBody>
          <a:bodyPr anchor="t">
            <a:normAutofit/>
          </a:bodyPr>
          <a:lstStyle>
            <a:lvl1pPr marL="0" indent="0" algn="l">
              <a:buNone/>
              <a:defRPr sz="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6508999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theme" Target="../theme/theme2.xml"/><Relationship Id="rId1" Type="http://schemas.openxmlformats.org/officeDocument/2006/relationships/slideLayout" Target="../slideLayouts/slideLayout2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Nave_Bar_Black_Logo.png"/>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0" y="5535168"/>
            <a:ext cx="9144000" cy="1322832"/>
          </a:xfrm>
          <a:prstGeom prst="rect">
            <a:avLst/>
          </a:prstGeom>
        </p:spPr>
      </p:pic>
      <p:sp>
        <p:nvSpPr>
          <p:cNvPr id="17" name="Title Placeholder 16"/>
          <p:cNvSpPr>
            <a:spLocks noGrp="1"/>
          </p:cNvSpPr>
          <p:nvPr>
            <p:ph type="title"/>
          </p:nvPr>
        </p:nvSpPr>
        <p:spPr>
          <a:xfrm>
            <a:off x="220133" y="156098"/>
            <a:ext cx="8466667" cy="258769"/>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25" name="Slide Number Placeholder 3"/>
          <p:cNvSpPr txBox="1">
            <a:spLocks/>
          </p:cNvSpPr>
          <p:nvPr/>
        </p:nvSpPr>
        <p:spPr>
          <a:xfrm>
            <a:off x="8760884" y="6470242"/>
            <a:ext cx="323850" cy="330200"/>
          </a:xfrm>
          <a:prstGeom prst="rect">
            <a:avLst/>
          </a:prstGeom>
        </p:spPr>
        <p:txBody>
          <a:bodyPr vert="horz" wrap="none" lIns="0" tIns="0" rIns="0" bIns="45720" rtlCol="0" anchor="ctr">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fld id="{D95ED260-9E4A-B946-9998-955D575D1190}" type="slidenum">
              <a:rPr lang="en-US" sz="1200" b="1" i="0" kern="0" cap="none" spc="50" noProof="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elvetica"/>
                <a:ea typeface="+mn-ea"/>
                <a:cs typeface="Helvetica"/>
              </a:rPr>
              <a:pPr marL="0" marR="0" lvl="0" indent="0" algn="ctr" defTabSz="457200" rtl="0" eaLnBrk="1" fontAlgn="auto" latinLnBrk="0" hangingPunct="1">
                <a:lnSpc>
                  <a:spcPct val="100000"/>
                </a:lnSpc>
                <a:spcBef>
                  <a:spcPct val="20000"/>
                </a:spcBef>
                <a:spcAft>
                  <a:spcPts val="0"/>
                </a:spcAft>
                <a:buClrTx/>
                <a:buSzTx/>
                <a:buFont typeface="Arial"/>
                <a:buNone/>
                <a:tabLst/>
                <a:defRPr/>
              </a:pPr>
              <a:t>‹#›</a:t>
            </a:fld>
            <a:endParaRPr lang="en-US" sz="1200" b="1" i="0" kern="0" cap="all" spc="100" noProof="0" dirty="0" smtClean="0">
              <a:solidFill>
                <a:schemeClr val="bg1"/>
              </a:solidFill>
              <a:latin typeface="Helvetica"/>
              <a:ea typeface="+mn-ea"/>
              <a:cs typeface="Helvetica"/>
            </a:endParaRPr>
          </a:p>
        </p:txBody>
      </p:sp>
      <p:sp>
        <p:nvSpPr>
          <p:cNvPr id="6" name="Text Placeholder 5"/>
          <p:cNvSpPr>
            <a:spLocks noGrp="1"/>
          </p:cNvSpPr>
          <p:nvPr>
            <p:ph type="body" idx="1"/>
          </p:nvPr>
        </p:nvSpPr>
        <p:spPr>
          <a:xfrm>
            <a:off x="215900" y="1600200"/>
            <a:ext cx="84709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1431053"/>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58" r:id="rId3"/>
    <p:sldLayoutId id="2147483650" r:id="rId4"/>
    <p:sldLayoutId id="2147483651" r:id="rId5"/>
    <p:sldLayoutId id="2147483659" r:id="rId6"/>
    <p:sldLayoutId id="2147483652" r:id="rId7"/>
    <p:sldLayoutId id="2147483660" r:id="rId8"/>
    <p:sldLayoutId id="2147483667" r:id="rId9"/>
    <p:sldLayoutId id="2147483661" r:id="rId10"/>
    <p:sldLayoutId id="2147483719" r:id="rId11"/>
    <p:sldLayoutId id="2147483721" r:id="rId12"/>
    <p:sldLayoutId id="2147483722" r:id="rId13"/>
    <p:sldLayoutId id="2147483662" r:id="rId14"/>
    <p:sldLayoutId id="2147483663" r:id="rId15"/>
    <p:sldLayoutId id="2147483664" r:id="rId16"/>
    <p:sldLayoutId id="2147483665" r:id="rId17"/>
    <p:sldLayoutId id="2147483666" r:id="rId18"/>
    <p:sldLayoutId id="2147483668" r:id="rId19"/>
    <p:sldLayoutId id="2147483670" r:id="rId20"/>
    <p:sldLayoutId id="2147483671" r:id="rId21"/>
    <p:sldLayoutId id="2147483673" r:id="rId22"/>
    <p:sldLayoutId id="2147483689" r:id="rId23"/>
    <p:sldLayoutId id="2147483687" r:id="rId24"/>
    <p:sldLayoutId id="2147483690" r:id="rId25"/>
    <p:sldLayoutId id="2147483674" r:id="rId26"/>
    <p:sldLayoutId id="2147483672" r:id="rId27"/>
    <p:sldLayoutId id="2147483723" r:id="rId28"/>
  </p:sldLayoutIdLst>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1000" b="0" i="0" kern="1000" cap="all" spc="130" normalizeH="0">
          <a:solidFill>
            <a:schemeClr val="accent6"/>
          </a:solidFill>
          <a:latin typeface="+mj-lt"/>
          <a:ea typeface="+mj-ea"/>
          <a:cs typeface="+mj-cs"/>
        </a:defRPr>
      </a:lvl1pPr>
    </p:titleStyle>
    <p:bodyStyle>
      <a:lvl1pPr marL="342900" indent="-342900" algn="l" defTabSz="457200" rtl="0" eaLnBrk="1" latinLnBrk="0" hangingPunct="1">
        <a:spcBef>
          <a:spcPct val="20000"/>
        </a:spcBef>
        <a:buClr>
          <a:srgbClr val="000000"/>
        </a:buClr>
        <a:buFont typeface="Arial"/>
        <a:buChar char="•"/>
        <a:defRPr sz="1800" kern="1200">
          <a:solidFill>
            <a:schemeClr val="accent6"/>
          </a:solidFill>
          <a:latin typeface="+mn-lt"/>
          <a:ea typeface="+mn-ea"/>
          <a:cs typeface="+mn-cs"/>
        </a:defRPr>
      </a:lvl1pPr>
      <a:lvl2pPr marL="742950" indent="-285750" algn="l" defTabSz="457200" rtl="0" eaLnBrk="1" latinLnBrk="0" hangingPunct="1">
        <a:spcBef>
          <a:spcPct val="20000"/>
        </a:spcBef>
        <a:buClr>
          <a:srgbClr val="000000"/>
        </a:buClr>
        <a:buFont typeface="Arial"/>
        <a:buChar char="•"/>
        <a:defRPr sz="1600" kern="1200">
          <a:solidFill>
            <a:schemeClr val="accent6"/>
          </a:solidFill>
          <a:latin typeface="+mn-lt"/>
          <a:ea typeface="+mn-ea"/>
          <a:cs typeface="+mn-cs"/>
        </a:defRPr>
      </a:lvl2pPr>
      <a:lvl3pPr marL="1143000" indent="-228600" algn="l" defTabSz="457200" rtl="0" eaLnBrk="1" latinLnBrk="0" hangingPunct="1">
        <a:spcBef>
          <a:spcPct val="20000"/>
        </a:spcBef>
        <a:buClr>
          <a:srgbClr val="000000"/>
        </a:buClr>
        <a:buFont typeface="Arial"/>
        <a:buChar char="•"/>
        <a:defRPr sz="1400" kern="1200">
          <a:solidFill>
            <a:schemeClr val="accent6"/>
          </a:solidFill>
          <a:latin typeface="+mn-lt"/>
          <a:ea typeface="+mn-ea"/>
          <a:cs typeface="+mn-cs"/>
        </a:defRPr>
      </a:lvl3pPr>
      <a:lvl4pPr marL="1600200" indent="-228600" algn="l" defTabSz="457200" rtl="0" eaLnBrk="1" latinLnBrk="0" hangingPunct="1">
        <a:spcBef>
          <a:spcPct val="20000"/>
        </a:spcBef>
        <a:buClr>
          <a:srgbClr val="000000"/>
        </a:buClr>
        <a:buFont typeface="Arial"/>
        <a:buChar char="•"/>
        <a:defRPr sz="1200" kern="1200">
          <a:solidFill>
            <a:schemeClr val="accent6"/>
          </a:solidFill>
          <a:latin typeface="+mn-lt"/>
          <a:ea typeface="+mn-ea"/>
          <a:cs typeface="+mn-cs"/>
        </a:defRPr>
      </a:lvl4pPr>
      <a:lvl5pPr marL="2057400" indent="-228600" algn="l" defTabSz="457200" rtl="0" eaLnBrk="1" latinLnBrk="0" hangingPunct="1">
        <a:spcBef>
          <a:spcPct val="20000"/>
        </a:spcBef>
        <a:buClr>
          <a:srgbClr val="000000"/>
        </a:buClr>
        <a:buFont typeface="Arial"/>
        <a:buChar char="•"/>
        <a:defRPr sz="1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ears_Imag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56421" cy="6858000"/>
          </a:xfrm>
          <a:prstGeom prst="rect">
            <a:avLst/>
          </a:prstGeom>
        </p:spPr>
      </p:pic>
      <p:pic>
        <p:nvPicPr>
          <p:cNvPr id="9" name="Picture 8" descr="Nave_Bar_Black_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535168"/>
            <a:ext cx="9144000" cy="1322832"/>
          </a:xfrm>
          <a:prstGeom prst="rect">
            <a:avLst/>
          </a:prstGeom>
        </p:spPr>
      </p:pic>
      <p:sp>
        <p:nvSpPr>
          <p:cNvPr id="17" name="Title Placeholder 16"/>
          <p:cNvSpPr>
            <a:spLocks noGrp="1"/>
          </p:cNvSpPr>
          <p:nvPr>
            <p:ph type="title"/>
          </p:nvPr>
        </p:nvSpPr>
        <p:spPr>
          <a:xfrm>
            <a:off x="220133" y="156098"/>
            <a:ext cx="8466667" cy="258769"/>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25" name="Slide Number Placeholder 3"/>
          <p:cNvSpPr txBox="1">
            <a:spLocks/>
          </p:cNvSpPr>
          <p:nvPr/>
        </p:nvSpPr>
        <p:spPr>
          <a:xfrm>
            <a:off x="8760884" y="6470242"/>
            <a:ext cx="323850" cy="330200"/>
          </a:xfrm>
          <a:prstGeom prst="rect">
            <a:avLst/>
          </a:prstGeom>
        </p:spPr>
        <p:txBody>
          <a:bodyPr vert="horz" wrap="none" lIns="0" tIns="0" rIns="0" bIns="45720" rtlCol="0" anchor="ctr">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fld id="{D95ED260-9E4A-B946-9998-955D575D1190}" type="slidenum">
              <a:rPr lang="en-US" sz="1200" b="1" i="0" kern="0" cap="none" spc="50" noProof="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elvetica"/>
                <a:ea typeface="+mn-ea"/>
                <a:cs typeface="Helvetica"/>
              </a:rPr>
              <a:pPr marL="0" marR="0" lvl="0" indent="0" algn="ctr" defTabSz="457200" rtl="0" eaLnBrk="1" fontAlgn="auto" latinLnBrk="0" hangingPunct="1">
                <a:lnSpc>
                  <a:spcPct val="100000"/>
                </a:lnSpc>
                <a:spcBef>
                  <a:spcPct val="20000"/>
                </a:spcBef>
                <a:spcAft>
                  <a:spcPts val="0"/>
                </a:spcAft>
                <a:buClrTx/>
                <a:buSzTx/>
                <a:buFont typeface="Arial"/>
                <a:buNone/>
                <a:tabLst/>
                <a:defRPr/>
              </a:pPr>
              <a:t>‹#›</a:t>
            </a:fld>
            <a:endParaRPr lang="en-US" sz="1200" b="1" i="0" kern="0" cap="all" spc="100" noProof="0" dirty="0" smtClean="0">
              <a:solidFill>
                <a:schemeClr val="bg1"/>
              </a:solidFill>
              <a:latin typeface="Helvetica"/>
              <a:ea typeface="+mn-ea"/>
              <a:cs typeface="Helvetica"/>
            </a:endParaRPr>
          </a:p>
        </p:txBody>
      </p:sp>
    </p:spTree>
    <p:extLst>
      <p:ext uri="{BB962C8B-B14F-4D97-AF65-F5344CB8AC3E}">
        <p14:creationId xmlns:p14="http://schemas.microsoft.com/office/powerpoint/2010/main" val="2532445670"/>
      </p:ext>
    </p:extLst>
  </p:cSld>
  <p:clrMap bg1="lt1" tx1="dk1" bg2="lt2" tx2="dk2" accent1="accent1" accent2="accent2" accent3="accent3" accent4="accent4" accent5="accent5" accent6="accent6" hlink="hlink" folHlink="folHlink"/>
  <p:sldLayoutIdLst>
    <p:sldLayoutId id="2147483718" r:id="rId1"/>
  </p:sldLayoutIdLst>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1000" b="0" i="0" kern="1000" cap="all" spc="130" normalizeH="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00000"/>
        </a:buClr>
        <a:buFont typeface="Arial"/>
        <a:buChar char="•"/>
        <a:defRPr sz="1800" kern="1200">
          <a:solidFill>
            <a:schemeClr val="accent6"/>
          </a:solidFill>
          <a:latin typeface="+mn-lt"/>
          <a:ea typeface="+mn-ea"/>
          <a:cs typeface="+mn-cs"/>
        </a:defRPr>
      </a:lvl1pPr>
      <a:lvl2pPr marL="742950" indent="-285750" algn="l" defTabSz="457200" rtl="0" eaLnBrk="1" latinLnBrk="0" hangingPunct="1">
        <a:spcBef>
          <a:spcPct val="20000"/>
        </a:spcBef>
        <a:buClr>
          <a:srgbClr val="000000"/>
        </a:buClr>
        <a:buFont typeface="Arial"/>
        <a:buChar char="•"/>
        <a:defRPr sz="1600" kern="1200">
          <a:solidFill>
            <a:schemeClr val="accent6"/>
          </a:solidFill>
          <a:latin typeface="+mn-lt"/>
          <a:ea typeface="+mn-ea"/>
          <a:cs typeface="+mn-cs"/>
        </a:defRPr>
      </a:lvl2pPr>
      <a:lvl3pPr marL="1143000" indent="-228600" algn="l" defTabSz="457200" rtl="0" eaLnBrk="1" latinLnBrk="0" hangingPunct="1">
        <a:spcBef>
          <a:spcPct val="20000"/>
        </a:spcBef>
        <a:buClr>
          <a:srgbClr val="000000"/>
        </a:buClr>
        <a:buFont typeface="Arial"/>
        <a:buChar char="•"/>
        <a:defRPr sz="1400" kern="1200">
          <a:solidFill>
            <a:schemeClr val="accent6"/>
          </a:solidFill>
          <a:latin typeface="+mn-lt"/>
          <a:ea typeface="+mn-ea"/>
          <a:cs typeface="+mn-cs"/>
        </a:defRPr>
      </a:lvl3pPr>
      <a:lvl4pPr marL="1600200" indent="-228600" algn="l" defTabSz="457200" rtl="0" eaLnBrk="1" latinLnBrk="0" hangingPunct="1">
        <a:spcBef>
          <a:spcPct val="20000"/>
        </a:spcBef>
        <a:buClr>
          <a:srgbClr val="000000"/>
        </a:buClr>
        <a:buFont typeface="Arial"/>
        <a:buChar char="•"/>
        <a:defRPr sz="1200" kern="1200">
          <a:solidFill>
            <a:schemeClr val="accent6"/>
          </a:solidFill>
          <a:latin typeface="+mn-lt"/>
          <a:ea typeface="+mn-ea"/>
          <a:cs typeface="+mn-cs"/>
        </a:defRPr>
      </a:lvl4pPr>
      <a:lvl5pPr marL="2057400" indent="-228600" algn="l" defTabSz="457200" rtl="0" eaLnBrk="1" latinLnBrk="0" hangingPunct="1">
        <a:spcBef>
          <a:spcPct val="20000"/>
        </a:spcBef>
        <a:buClr>
          <a:srgbClr val="000000"/>
        </a:buClr>
        <a:buFont typeface="Arial"/>
        <a:buChar char="•"/>
        <a:defRPr sz="1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1.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2.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3.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4.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9.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Abbas Haider Ali</a:t>
            </a:r>
            <a:endParaRPr lang="en-US" dirty="0"/>
          </a:p>
        </p:txBody>
      </p:sp>
      <p:sp>
        <p:nvSpPr>
          <p:cNvPr id="3" name="Title 2"/>
          <p:cNvSpPr>
            <a:spLocks noGrp="1"/>
          </p:cNvSpPr>
          <p:nvPr>
            <p:ph type="ctrTitle"/>
          </p:nvPr>
        </p:nvSpPr>
        <p:spPr/>
        <p:txBody>
          <a:bodyPr/>
          <a:lstStyle/>
          <a:p>
            <a:r>
              <a:rPr lang="en-US" dirty="0" smtClean="0"/>
              <a:t>Proactive Alerting &amp; Intelligent Communication</a:t>
            </a:r>
            <a:endParaRPr lang="en-US" dirty="0"/>
          </a:p>
        </p:txBody>
      </p:sp>
      <p:sp>
        <p:nvSpPr>
          <p:cNvPr id="4" name="Text Placeholder 3"/>
          <p:cNvSpPr>
            <a:spLocks noGrp="1"/>
          </p:cNvSpPr>
          <p:nvPr>
            <p:ph type="body" sz="quarter" idx="10"/>
          </p:nvPr>
        </p:nvSpPr>
        <p:spPr/>
        <p:txBody>
          <a:bodyPr/>
          <a:lstStyle/>
          <a:p>
            <a:r>
              <a:rPr lang="en-US" dirty="0" smtClean="0"/>
              <a:t>October 16, 2014</a:t>
            </a:r>
            <a:endParaRPr lang="en-US" dirty="0"/>
          </a:p>
        </p:txBody>
      </p:sp>
    </p:spTree>
    <p:extLst>
      <p:ext uri="{BB962C8B-B14F-4D97-AF65-F5344CB8AC3E}">
        <p14:creationId xmlns:p14="http://schemas.microsoft.com/office/powerpoint/2010/main" val="178889534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8000" y="2463800"/>
            <a:ext cx="8128000" cy="1917700"/>
          </a:xfrm>
          <a:prstGeom prst="rect">
            <a:avLst/>
          </a:prstGeom>
        </p:spPr>
      </p:pic>
      <p:graphicFrame>
        <p:nvGraphicFramePr>
          <p:cNvPr id="6" name="Diagram 5"/>
          <p:cNvGraphicFramePr/>
          <p:nvPr>
            <p:extLst>
              <p:ext uri="{D42A27DB-BD31-4B8C-83A1-F6EECF244321}">
                <p14:modId xmlns:p14="http://schemas.microsoft.com/office/powerpoint/2010/main" val="2149504582"/>
              </p:ext>
            </p:extLst>
          </p:nvPr>
        </p:nvGraphicFramePr>
        <p:xfrm>
          <a:off x="3517900" y="1003300"/>
          <a:ext cx="63627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855798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4"/>
                                        </p:tgtEl>
                                      </p:cBhvr>
                                      <p:by x="50000" y="50000"/>
                                    </p:animScale>
                                  </p:childTnLst>
                                </p:cTn>
                              </p:par>
                              <p:par>
                                <p:cTn id="7" presetID="35" presetClass="path" presetSubtype="0" accel="50000" decel="50000" fill="hold" nodeType="withEffect">
                                  <p:stCondLst>
                                    <p:cond delay="0"/>
                                  </p:stCondLst>
                                  <p:childTnLst>
                                    <p:animMotion origin="layout" path="M 0 -4.07407E-6 L -0.25972 -4.07407E-6 " pathEditMode="relative" rAng="0" ptsTypes="AA">
                                      <p:cBhvr>
                                        <p:cTn id="8" dur="2000" fill="hold"/>
                                        <p:tgtEl>
                                          <p:spTgt spid="4"/>
                                        </p:tgtEl>
                                        <p:attrNameLst>
                                          <p:attrName>ppt_x</p:attrName>
                                          <p:attrName>ppt_y</p:attrName>
                                        </p:attrNameLst>
                                      </p:cBhvr>
                                      <p:rCtr x="-12986" y="0"/>
                                    </p:animMotion>
                                  </p:childTnLst>
                                </p:cTn>
                              </p:par>
                              <p:par>
                                <p:cTn id="9" presetID="1" presetClass="entr" presetSubtype="0"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60500"/>
            <a:ext cx="9144000" cy="3918857"/>
          </a:xfrm>
          <a:prstGeom prst="rect">
            <a:avLst/>
          </a:prstGeom>
        </p:spPr>
      </p:pic>
      <p:graphicFrame>
        <p:nvGraphicFramePr>
          <p:cNvPr id="5" name="Diagram 4"/>
          <p:cNvGraphicFramePr/>
          <p:nvPr>
            <p:extLst>
              <p:ext uri="{D42A27DB-BD31-4B8C-83A1-F6EECF244321}">
                <p14:modId xmlns:p14="http://schemas.microsoft.com/office/powerpoint/2010/main" val="155489650"/>
              </p:ext>
            </p:extLst>
          </p:nvPr>
        </p:nvGraphicFramePr>
        <p:xfrm>
          <a:off x="3479800" y="1003300"/>
          <a:ext cx="63627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899616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4"/>
                                        </p:tgtEl>
                                      </p:cBhvr>
                                      <p:by x="50000" y="50000"/>
                                    </p:animScale>
                                  </p:childTnLst>
                                </p:cTn>
                              </p:par>
                              <p:par>
                                <p:cTn id="7" presetID="35" presetClass="path" presetSubtype="0" accel="50000" decel="50000" fill="hold" nodeType="withEffect">
                                  <p:stCondLst>
                                    <p:cond delay="0"/>
                                  </p:stCondLst>
                                  <p:childTnLst>
                                    <p:animMotion origin="layout" path="M 0 -1.11111E-6 L -0.27361 0.00185 " pathEditMode="relative" rAng="0" ptsTypes="AA">
                                      <p:cBhvr>
                                        <p:cTn id="8" dur="2000" fill="hold"/>
                                        <p:tgtEl>
                                          <p:spTgt spid="4"/>
                                        </p:tgtEl>
                                        <p:attrNameLst>
                                          <p:attrName>ppt_x</p:attrName>
                                          <p:attrName>ppt_y</p:attrName>
                                        </p:attrNameLst>
                                      </p:cBhvr>
                                      <p:rCtr x="-13681" y="93"/>
                                    </p:animMotion>
                                  </p:childTnLst>
                                </p:cTn>
                              </p:par>
                              <p:par>
                                <p:cTn id="9" presetID="1" presetClass="entr" presetSubtype="0" fill="hold" grpId="1" nodeType="withEffect">
                                  <p:stCondLst>
                                    <p:cond delay="2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7850" y="2405499"/>
            <a:ext cx="7988300" cy="2047002"/>
          </a:xfrm>
          <a:prstGeom prst="rect">
            <a:avLst/>
          </a:prstGeom>
        </p:spPr>
      </p:pic>
      <p:graphicFrame>
        <p:nvGraphicFramePr>
          <p:cNvPr id="5" name="Diagram 4"/>
          <p:cNvGraphicFramePr/>
          <p:nvPr>
            <p:extLst>
              <p:ext uri="{D42A27DB-BD31-4B8C-83A1-F6EECF244321}">
                <p14:modId xmlns:p14="http://schemas.microsoft.com/office/powerpoint/2010/main" val="2836957957"/>
              </p:ext>
            </p:extLst>
          </p:nvPr>
        </p:nvGraphicFramePr>
        <p:xfrm>
          <a:off x="3302000" y="1003300"/>
          <a:ext cx="63627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01072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4"/>
                                        </p:tgtEl>
                                      </p:cBhvr>
                                      <p:by x="50000" y="50000"/>
                                    </p:animScale>
                                  </p:childTnLst>
                                </p:cTn>
                              </p:par>
                              <p:par>
                                <p:cTn id="7" presetID="35" presetClass="path" presetSubtype="0" accel="50000" decel="50000" fill="hold" nodeType="withEffect">
                                  <p:stCondLst>
                                    <p:cond delay="0"/>
                                  </p:stCondLst>
                                  <p:childTnLst>
                                    <p:animMotion origin="layout" path="M 0 0 L -0.26667 0 " pathEditMode="relative" rAng="0" ptsTypes="AA">
                                      <p:cBhvr>
                                        <p:cTn id="8" dur="2000" fill="hold"/>
                                        <p:tgtEl>
                                          <p:spTgt spid="4"/>
                                        </p:tgtEl>
                                        <p:attrNameLst>
                                          <p:attrName>ppt_x</p:attrName>
                                          <p:attrName>ppt_y</p:attrName>
                                        </p:attrNameLst>
                                      </p:cBhvr>
                                      <p:rCtr x="-13333" y="0"/>
                                    </p:animMotion>
                                  </p:childTnLst>
                                </p:cTn>
                              </p:par>
                              <p:par>
                                <p:cTn id="9" presetID="1" presetClass="entr" presetSubtype="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14525" y="975582"/>
            <a:ext cx="5314950" cy="4906837"/>
          </a:xfrm>
          <a:prstGeom prst="rect">
            <a:avLst/>
          </a:prstGeom>
        </p:spPr>
      </p:pic>
      <p:graphicFrame>
        <p:nvGraphicFramePr>
          <p:cNvPr id="5" name="Diagram 4"/>
          <p:cNvGraphicFramePr/>
          <p:nvPr>
            <p:extLst>
              <p:ext uri="{D42A27DB-BD31-4B8C-83A1-F6EECF244321}">
                <p14:modId xmlns:p14="http://schemas.microsoft.com/office/powerpoint/2010/main" val="195341331"/>
              </p:ext>
            </p:extLst>
          </p:nvPr>
        </p:nvGraphicFramePr>
        <p:xfrm>
          <a:off x="3302000" y="1003300"/>
          <a:ext cx="63627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54777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4"/>
                                        </p:tgtEl>
                                      </p:cBhvr>
                                      <p:by x="50000" y="50000"/>
                                    </p:animScale>
                                  </p:childTnLst>
                                </p:cTn>
                              </p:par>
                              <p:par>
                                <p:cTn id="7" presetID="35" presetClass="path" presetSubtype="0" accel="50000" decel="50000" fill="hold" nodeType="withEffect">
                                  <p:stCondLst>
                                    <p:cond delay="0"/>
                                  </p:stCondLst>
                                  <p:childTnLst>
                                    <p:animMotion origin="layout" path="M 0 0 L -0.27222 -0.00185 " pathEditMode="relative" rAng="0" ptsTypes="AA">
                                      <p:cBhvr>
                                        <p:cTn id="8" dur="2000" fill="hold"/>
                                        <p:tgtEl>
                                          <p:spTgt spid="4"/>
                                        </p:tgtEl>
                                        <p:attrNameLst>
                                          <p:attrName>ppt_x</p:attrName>
                                          <p:attrName>ppt_y</p:attrName>
                                        </p:attrNameLst>
                                      </p:cBhvr>
                                      <p:rCtr x="-13611" y="-93"/>
                                    </p:animMotion>
                                  </p:childTnLst>
                                </p:cTn>
                              </p:par>
                              <p:par>
                                <p:cTn id="9" presetID="1" presetClass="entr" presetSubtype="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7 key things to make it work</a:t>
            </a:r>
            <a:endParaRPr lang="en-US" dirty="0"/>
          </a:p>
        </p:txBody>
      </p:sp>
      <p:sp>
        <p:nvSpPr>
          <p:cNvPr id="6" name="Content Placeholder 8"/>
          <p:cNvSpPr txBox="1">
            <a:spLocks/>
          </p:cNvSpPr>
          <p:nvPr/>
        </p:nvSpPr>
        <p:spPr>
          <a:xfrm>
            <a:off x="3400682" y="611211"/>
            <a:ext cx="5431045" cy="5381578"/>
          </a:xfrm>
          <a:prstGeom prst="rect">
            <a:avLst/>
          </a:prstGeom>
        </p:spPr>
        <p:txBody>
          <a:bodyPr/>
          <a:lstStyle>
            <a:lvl1pPr marL="342900" indent="-342900" algn="l" defTabSz="457200" rtl="0" eaLnBrk="1" latinLnBrk="0" hangingPunct="1">
              <a:spcBef>
                <a:spcPct val="20000"/>
              </a:spcBef>
              <a:buClr>
                <a:srgbClr val="000000"/>
              </a:buClr>
              <a:buFont typeface="Arial"/>
              <a:buChar char="•"/>
              <a:defRPr sz="1800" kern="1200">
                <a:solidFill>
                  <a:schemeClr val="accent6"/>
                </a:solidFill>
                <a:latin typeface="+mn-lt"/>
                <a:ea typeface="+mn-ea"/>
                <a:cs typeface="+mn-cs"/>
              </a:defRPr>
            </a:lvl1pPr>
            <a:lvl2pPr marL="742950" indent="-285750" algn="l" defTabSz="457200" rtl="0" eaLnBrk="1" latinLnBrk="0" hangingPunct="1">
              <a:spcBef>
                <a:spcPct val="20000"/>
              </a:spcBef>
              <a:buClr>
                <a:srgbClr val="000000"/>
              </a:buClr>
              <a:buFont typeface="Arial"/>
              <a:buChar char="•"/>
              <a:defRPr sz="1600" kern="1200">
                <a:solidFill>
                  <a:schemeClr val="accent6"/>
                </a:solidFill>
                <a:latin typeface="+mn-lt"/>
                <a:ea typeface="+mn-ea"/>
                <a:cs typeface="+mn-cs"/>
              </a:defRPr>
            </a:lvl2pPr>
            <a:lvl3pPr marL="1143000" indent="-228600" algn="l" defTabSz="457200" rtl="0" eaLnBrk="1" latinLnBrk="0" hangingPunct="1">
              <a:spcBef>
                <a:spcPct val="20000"/>
              </a:spcBef>
              <a:buClr>
                <a:srgbClr val="000000"/>
              </a:buClr>
              <a:buFont typeface="Arial"/>
              <a:buChar char="•"/>
              <a:defRPr sz="1400" kern="1200">
                <a:solidFill>
                  <a:schemeClr val="accent6"/>
                </a:solidFill>
                <a:latin typeface="+mn-lt"/>
                <a:ea typeface="+mn-ea"/>
                <a:cs typeface="+mn-cs"/>
              </a:defRPr>
            </a:lvl3pPr>
            <a:lvl4pPr marL="1600200" indent="-228600" algn="l" defTabSz="457200" rtl="0" eaLnBrk="1" latinLnBrk="0" hangingPunct="1">
              <a:spcBef>
                <a:spcPct val="20000"/>
              </a:spcBef>
              <a:buClr>
                <a:srgbClr val="000000"/>
              </a:buClr>
              <a:buFont typeface="Arial"/>
              <a:buChar char="•"/>
              <a:defRPr sz="1200" kern="1200">
                <a:solidFill>
                  <a:schemeClr val="accent6"/>
                </a:solidFill>
                <a:latin typeface="+mn-lt"/>
                <a:ea typeface="+mn-ea"/>
                <a:cs typeface="+mn-cs"/>
              </a:defRPr>
            </a:lvl4pPr>
            <a:lvl5pPr marL="2057400" indent="-228600" algn="l" defTabSz="457200" rtl="0" eaLnBrk="1" latinLnBrk="0" hangingPunct="1">
              <a:spcBef>
                <a:spcPct val="20000"/>
              </a:spcBef>
              <a:buClr>
                <a:srgbClr val="000000"/>
              </a:buClr>
              <a:buFont typeface="Arial"/>
              <a:buChar char="•"/>
              <a:defRPr sz="10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40000"/>
              </a:lnSpc>
              <a:buFont typeface="+mj-lt"/>
              <a:buAutoNum type="arabicPeriod"/>
            </a:pPr>
            <a:r>
              <a:rPr lang="en-US" sz="2400" b="1" dirty="0" smtClean="0">
                <a:latin typeface="Damascus"/>
                <a:cs typeface="Damascus"/>
              </a:rPr>
              <a:t>Integrations – end to end</a:t>
            </a:r>
          </a:p>
          <a:p>
            <a:pPr marL="457200" indent="-457200">
              <a:lnSpc>
                <a:spcPct val="140000"/>
              </a:lnSpc>
              <a:buFont typeface="+mj-lt"/>
              <a:buAutoNum type="arabicPeriod"/>
            </a:pPr>
            <a:r>
              <a:rPr lang="en-US" sz="2400" b="1" dirty="0" smtClean="0">
                <a:latin typeface="Damascus"/>
                <a:cs typeface="Damascus"/>
              </a:rPr>
              <a:t>Reduce noise, improve targeting</a:t>
            </a:r>
          </a:p>
          <a:p>
            <a:pPr marL="457200" indent="-457200">
              <a:lnSpc>
                <a:spcPct val="140000"/>
              </a:lnSpc>
              <a:buFont typeface="+mj-lt"/>
              <a:buAutoNum type="arabicPeriod"/>
            </a:pPr>
            <a:r>
              <a:rPr lang="en-US" sz="2400" b="1" dirty="0" smtClean="0">
                <a:latin typeface="Damascus"/>
                <a:cs typeface="Damascus"/>
              </a:rPr>
              <a:t>Collaboration</a:t>
            </a:r>
          </a:p>
          <a:p>
            <a:pPr marL="457200" indent="-457200">
              <a:lnSpc>
                <a:spcPct val="140000"/>
              </a:lnSpc>
              <a:buFont typeface="+mj-lt"/>
              <a:buAutoNum type="arabicPeriod"/>
            </a:pPr>
            <a:r>
              <a:rPr lang="en-US" sz="2400" b="1" dirty="0" smtClean="0">
                <a:latin typeface="Damascus"/>
                <a:cs typeface="Damascus"/>
              </a:rPr>
              <a:t>Tailor inputs, messages, and responses by process &amp; audience</a:t>
            </a:r>
          </a:p>
          <a:p>
            <a:pPr marL="457200" indent="-457200">
              <a:lnSpc>
                <a:spcPct val="140000"/>
              </a:lnSpc>
              <a:buFont typeface="+mj-lt"/>
              <a:buAutoNum type="arabicPeriod"/>
            </a:pPr>
            <a:r>
              <a:rPr lang="en-US" sz="2400" b="1" dirty="0" smtClean="0">
                <a:latin typeface="Damascus"/>
                <a:cs typeface="Damascus"/>
              </a:rPr>
              <a:t>Mobile</a:t>
            </a:r>
          </a:p>
          <a:p>
            <a:pPr marL="457200" indent="-457200">
              <a:lnSpc>
                <a:spcPct val="140000"/>
              </a:lnSpc>
              <a:buFont typeface="+mj-lt"/>
              <a:buAutoNum type="arabicPeriod"/>
            </a:pPr>
            <a:r>
              <a:rPr lang="en-US" sz="2400" b="1" dirty="0" smtClean="0">
                <a:latin typeface="Damascus"/>
                <a:cs typeface="Damascus"/>
              </a:rPr>
              <a:t>Security &amp; compliance</a:t>
            </a:r>
          </a:p>
          <a:p>
            <a:pPr marL="457200" indent="-457200">
              <a:lnSpc>
                <a:spcPct val="140000"/>
              </a:lnSpc>
              <a:buFont typeface="+mj-lt"/>
              <a:buAutoNum type="arabicPeriod"/>
            </a:pPr>
            <a:r>
              <a:rPr lang="en-US" sz="2400" b="1" dirty="0" smtClean="0">
                <a:latin typeface="Damascus"/>
                <a:cs typeface="Damascus"/>
              </a:rPr>
              <a:t>Reporting &amp; Analytics</a:t>
            </a:r>
          </a:p>
          <a:p>
            <a:pPr marL="457200" indent="-457200">
              <a:lnSpc>
                <a:spcPct val="140000"/>
              </a:lnSpc>
              <a:buFont typeface="+mj-lt"/>
              <a:buAutoNum type="arabicPeriod"/>
            </a:pPr>
            <a:endParaRPr lang="en-US" sz="2400" b="1" dirty="0">
              <a:latin typeface="Damascus"/>
              <a:cs typeface="Damascus"/>
            </a:endParaRPr>
          </a:p>
        </p:txBody>
      </p:sp>
      <p:pic>
        <p:nvPicPr>
          <p:cNvPr id="7" name="Picture 6" descr="seven_fingered_han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1866814"/>
            <a:ext cx="2970213" cy="2444770"/>
          </a:xfrm>
          <a:prstGeom prst="rect">
            <a:avLst/>
          </a:prstGeom>
        </p:spPr>
      </p:pic>
    </p:spTree>
    <p:extLst>
      <p:ext uri="{BB962C8B-B14F-4D97-AF65-F5344CB8AC3E}">
        <p14:creationId xmlns:p14="http://schemas.microsoft.com/office/powerpoint/2010/main" val="20129362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A lot of you are thinking it, so let’s get it out in the open…</a:t>
            </a:r>
            <a:endParaRPr lang="en-US" dirty="0"/>
          </a:p>
        </p:txBody>
      </p:sp>
      <p:pic>
        <p:nvPicPr>
          <p:cNvPr id="4" name="Picture 3"/>
          <p:cNvPicPr>
            <a:picLocks noChangeAspect="1"/>
          </p:cNvPicPr>
          <p:nvPr/>
        </p:nvPicPr>
        <p:blipFill>
          <a:blip r:embed="rId3"/>
          <a:stretch>
            <a:fillRect/>
          </a:stretch>
        </p:blipFill>
        <p:spPr>
          <a:xfrm>
            <a:off x="469900" y="533400"/>
            <a:ext cx="3162300" cy="4743450"/>
          </a:xfrm>
          <a:prstGeom prst="rect">
            <a:avLst/>
          </a:prstGeom>
        </p:spPr>
      </p:pic>
      <p:sp>
        <p:nvSpPr>
          <p:cNvPr id="5" name="TextBox 4"/>
          <p:cNvSpPr txBox="1"/>
          <p:nvPr/>
        </p:nvSpPr>
        <p:spPr>
          <a:xfrm>
            <a:off x="4038600" y="2362200"/>
            <a:ext cx="1155700" cy="584776"/>
          </a:xfrm>
          <a:prstGeom prst="rect">
            <a:avLst/>
          </a:prstGeom>
          <a:noFill/>
        </p:spPr>
        <p:txBody>
          <a:bodyPr wrap="square" rtlCol="0">
            <a:spAutoFit/>
          </a:bodyPr>
          <a:lstStyle/>
          <a:p>
            <a:r>
              <a:rPr lang="en-US" sz="3200" dirty="0" smtClean="0">
                <a:solidFill>
                  <a:srgbClr val="000000"/>
                </a:solidFill>
              </a:rPr>
              <a:t>OR</a:t>
            </a:r>
            <a:endParaRPr lang="en-US" sz="3200" dirty="0">
              <a:solidFill>
                <a:srgbClr val="000000"/>
              </a:solidFill>
            </a:endParaRPr>
          </a:p>
        </p:txBody>
      </p:sp>
      <p:pic>
        <p:nvPicPr>
          <p:cNvPr id="6" name="Picture 5"/>
          <p:cNvPicPr>
            <a:picLocks noChangeAspect="1"/>
          </p:cNvPicPr>
          <p:nvPr/>
        </p:nvPicPr>
        <p:blipFill>
          <a:blip r:embed="rId4"/>
          <a:stretch>
            <a:fillRect/>
          </a:stretch>
        </p:blipFill>
        <p:spPr>
          <a:xfrm>
            <a:off x="5264150" y="660400"/>
            <a:ext cx="3371850" cy="4495800"/>
          </a:xfrm>
          <a:prstGeom prst="rect">
            <a:avLst/>
          </a:prstGeom>
        </p:spPr>
      </p:pic>
    </p:spTree>
    <p:extLst>
      <p:ext uri="{BB962C8B-B14F-4D97-AF65-F5344CB8AC3E}">
        <p14:creationId xmlns:p14="http://schemas.microsoft.com/office/powerpoint/2010/main" val="73741023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Q&amp;A</a:t>
            </a:r>
            <a:endParaRPr lang="en-US" dirty="0"/>
          </a:p>
        </p:txBody>
      </p:sp>
      <p:pic>
        <p:nvPicPr>
          <p:cNvPr id="4" name="Picture 3"/>
          <p:cNvPicPr>
            <a:picLocks noChangeAspect="1"/>
          </p:cNvPicPr>
          <p:nvPr/>
        </p:nvPicPr>
        <p:blipFill>
          <a:blip r:embed="rId3"/>
          <a:stretch>
            <a:fillRect/>
          </a:stretch>
        </p:blipFill>
        <p:spPr>
          <a:xfrm>
            <a:off x="1854200" y="25400"/>
            <a:ext cx="5435600" cy="5744647"/>
          </a:xfrm>
          <a:prstGeom prst="rect">
            <a:avLst/>
          </a:prstGeom>
        </p:spPr>
      </p:pic>
    </p:spTree>
    <p:extLst>
      <p:ext uri="{BB962C8B-B14F-4D97-AF65-F5344CB8AC3E}">
        <p14:creationId xmlns:p14="http://schemas.microsoft.com/office/powerpoint/2010/main" val="29466118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Abbas Haider Ali</a:t>
            </a:r>
            <a:endParaRPr lang="en-US" dirty="0"/>
          </a:p>
        </p:txBody>
      </p:sp>
      <p:sp>
        <p:nvSpPr>
          <p:cNvPr id="3" name="Title 2"/>
          <p:cNvSpPr>
            <a:spLocks noGrp="1"/>
          </p:cNvSpPr>
          <p:nvPr>
            <p:ph type="ctrTitle"/>
          </p:nvPr>
        </p:nvSpPr>
        <p:spPr/>
        <p:txBody>
          <a:bodyPr/>
          <a:lstStyle/>
          <a:p>
            <a:r>
              <a:rPr lang="en-US" dirty="0" smtClean="0"/>
              <a:t>Proactive Alerting &amp; Intelligent Communication</a:t>
            </a:r>
            <a:endParaRPr lang="en-US" dirty="0"/>
          </a:p>
        </p:txBody>
      </p:sp>
      <p:sp>
        <p:nvSpPr>
          <p:cNvPr id="4" name="Text Placeholder 3"/>
          <p:cNvSpPr>
            <a:spLocks noGrp="1"/>
          </p:cNvSpPr>
          <p:nvPr>
            <p:ph type="body" sz="quarter" idx="10"/>
          </p:nvPr>
        </p:nvSpPr>
        <p:spPr/>
        <p:txBody>
          <a:bodyPr/>
          <a:lstStyle/>
          <a:p>
            <a:r>
              <a:rPr lang="en-US" dirty="0" smtClean="0"/>
              <a:t>October 16, 2014</a:t>
            </a:r>
            <a:endParaRPr lang="en-US" dirty="0"/>
          </a:p>
        </p:txBody>
      </p:sp>
    </p:spTree>
    <p:extLst>
      <p:ext uri="{BB962C8B-B14F-4D97-AF65-F5344CB8AC3E}">
        <p14:creationId xmlns:p14="http://schemas.microsoft.com/office/powerpoint/2010/main" val="81664283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48" t="1277" r="1303"/>
          <a:stretch/>
        </p:blipFill>
        <p:spPr>
          <a:xfrm>
            <a:off x="2184400" y="2705100"/>
            <a:ext cx="4775200" cy="2946400"/>
          </a:xfrm>
          <a:prstGeom prst="rect">
            <a:avLst/>
          </a:prstGeom>
          <a:ln>
            <a:solidFill>
              <a:srgbClr val="000000"/>
            </a:solidFill>
          </a:ln>
        </p:spPr>
      </p:pic>
      <p:pic>
        <p:nvPicPr>
          <p:cNvPr id="3" name="Picture 2"/>
          <p:cNvPicPr>
            <a:picLocks noChangeAspect="1"/>
          </p:cNvPicPr>
          <p:nvPr/>
        </p:nvPicPr>
        <p:blipFill>
          <a:blip r:embed="rId4"/>
          <a:stretch>
            <a:fillRect/>
          </a:stretch>
        </p:blipFill>
        <p:spPr>
          <a:xfrm>
            <a:off x="1803401" y="431800"/>
            <a:ext cx="1917700" cy="1438275"/>
          </a:xfrm>
          <a:prstGeom prst="rect">
            <a:avLst/>
          </a:prstGeom>
        </p:spPr>
      </p:pic>
      <p:pic>
        <p:nvPicPr>
          <p:cNvPr id="5" name="Picture 4"/>
          <p:cNvPicPr>
            <a:picLocks noChangeAspect="1"/>
          </p:cNvPicPr>
          <p:nvPr/>
        </p:nvPicPr>
        <p:blipFill>
          <a:blip r:embed="rId5"/>
          <a:stretch>
            <a:fillRect/>
          </a:stretch>
        </p:blipFill>
        <p:spPr>
          <a:xfrm>
            <a:off x="4000500" y="812800"/>
            <a:ext cx="2108200" cy="632460"/>
          </a:xfrm>
          <a:prstGeom prst="rect">
            <a:avLst/>
          </a:prstGeom>
        </p:spPr>
      </p:pic>
      <p:pic>
        <p:nvPicPr>
          <p:cNvPr id="6" name="Picture 5"/>
          <p:cNvPicPr>
            <a:picLocks noChangeAspect="1"/>
          </p:cNvPicPr>
          <p:nvPr/>
        </p:nvPicPr>
        <p:blipFill>
          <a:blip r:embed="rId6"/>
          <a:stretch>
            <a:fillRect/>
          </a:stretch>
        </p:blipFill>
        <p:spPr>
          <a:xfrm>
            <a:off x="6426200" y="711200"/>
            <a:ext cx="2540000" cy="774700"/>
          </a:xfrm>
          <a:prstGeom prst="rect">
            <a:avLst/>
          </a:prstGeom>
        </p:spPr>
      </p:pic>
      <p:pic>
        <p:nvPicPr>
          <p:cNvPr id="7" name="Picture 6"/>
          <p:cNvPicPr>
            <a:picLocks noChangeAspect="1"/>
          </p:cNvPicPr>
          <p:nvPr/>
        </p:nvPicPr>
        <p:blipFill>
          <a:blip r:embed="rId7"/>
          <a:stretch>
            <a:fillRect/>
          </a:stretch>
        </p:blipFill>
        <p:spPr>
          <a:xfrm>
            <a:off x="190500" y="533400"/>
            <a:ext cx="1181100" cy="1181100"/>
          </a:xfrm>
          <a:prstGeom prst="rect">
            <a:avLst/>
          </a:prstGeom>
        </p:spPr>
      </p:pic>
    </p:spTree>
    <p:extLst>
      <p:ext uri="{BB962C8B-B14F-4D97-AF65-F5344CB8AC3E}">
        <p14:creationId xmlns:p14="http://schemas.microsoft.com/office/powerpoint/2010/main" val="2416078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30200"/>
            <a:ext cx="9144000" cy="5693434"/>
          </a:xfrm>
          <a:prstGeom prst="rect">
            <a:avLst/>
          </a:prstGeom>
        </p:spPr>
      </p:pic>
    </p:spTree>
    <p:extLst>
      <p:ext uri="{BB962C8B-B14F-4D97-AF65-F5344CB8AC3E}">
        <p14:creationId xmlns:p14="http://schemas.microsoft.com/office/powerpoint/2010/main" val="24932674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410" y="70888"/>
            <a:ext cx="4017308" cy="2680298"/>
          </a:xfrm>
          <a:prstGeom prst="rect">
            <a:avLst/>
          </a:prstGeom>
        </p:spPr>
      </p:pic>
      <p:pic>
        <p:nvPicPr>
          <p:cNvPr id="6" name="Picture 5"/>
          <p:cNvPicPr>
            <a:picLocks noChangeAspect="1"/>
          </p:cNvPicPr>
          <p:nvPr/>
        </p:nvPicPr>
        <p:blipFill>
          <a:blip r:embed="rId4"/>
          <a:stretch>
            <a:fillRect/>
          </a:stretch>
        </p:blipFill>
        <p:spPr>
          <a:xfrm>
            <a:off x="5357792" y="128359"/>
            <a:ext cx="3436672" cy="2362713"/>
          </a:xfrm>
          <a:prstGeom prst="rect">
            <a:avLst/>
          </a:prstGeom>
        </p:spPr>
      </p:pic>
      <p:pic>
        <p:nvPicPr>
          <p:cNvPr id="7" name="Picture 6">
            <a:hlinkClick r:id="" action="ppaction://noaction"/>
          </p:cNvPr>
          <p:cNvPicPr>
            <a:picLocks noChangeAspect="1"/>
          </p:cNvPicPr>
          <p:nvPr/>
        </p:nvPicPr>
        <p:blipFill>
          <a:blip r:embed="rId5"/>
          <a:stretch>
            <a:fillRect/>
          </a:stretch>
        </p:blipFill>
        <p:spPr>
          <a:xfrm>
            <a:off x="5169741" y="2561244"/>
            <a:ext cx="3891545" cy="2591769"/>
          </a:xfrm>
          <a:prstGeom prst="rect">
            <a:avLst/>
          </a:prstGeom>
        </p:spPr>
      </p:pic>
      <p:pic>
        <p:nvPicPr>
          <p:cNvPr id="8" name="Picture 7"/>
          <p:cNvPicPr>
            <a:picLocks noChangeAspect="1"/>
          </p:cNvPicPr>
          <p:nvPr/>
        </p:nvPicPr>
        <p:blipFill>
          <a:blip r:embed="rId6"/>
          <a:stretch>
            <a:fillRect/>
          </a:stretch>
        </p:blipFill>
        <p:spPr>
          <a:xfrm>
            <a:off x="159944" y="2867340"/>
            <a:ext cx="2572316" cy="2572316"/>
          </a:xfrm>
          <a:prstGeom prst="rect">
            <a:avLst/>
          </a:prstGeom>
        </p:spPr>
      </p:pic>
      <p:pic>
        <p:nvPicPr>
          <p:cNvPr id="9" name="Picture 8"/>
          <p:cNvPicPr>
            <a:picLocks noChangeAspect="1"/>
          </p:cNvPicPr>
          <p:nvPr/>
        </p:nvPicPr>
        <p:blipFill>
          <a:blip r:embed="rId7"/>
          <a:stretch>
            <a:fillRect/>
          </a:stretch>
        </p:blipFill>
        <p:spPr>
          <a:xfrm>
            <a:off x="2923346" y="3030805"/>
            <a:ext cx="2109388" cy="2102357"/>
          </a:xfrm>
          <a:prstGeom prst="rect">
            <a:avLst/>
          </a:prstGeom>
        </p:spPr>
      </p:pic>
      <p:sp>
        <p:nvSpPr>
          <p:cNvPr id="10" name="TextBox 9"/>
          <p:cNvSpPr txBox="1"/>
          <p:nvPr/>
        </p:nvSpPr>
        <p:spPr>
          <a:xfrm>
            <a:off x="0" y="5664200"/>
            <a:ext cx="9144000" cy="520700"/>
          </a:xfrm>
          <a:prstGeom prst="rect">
            <a:avLst/>
          </a:prstGeom>
          <a:gradFill flip="none" rotWithShape="1">
            <a:gsLst>
              <a:gs pos="70000">
                <a:schemeClr val="accent1">
                  <a:alpha val="95000"/>
                </a:schemeClr>
              </a:gs>
              <a:gs pos="100000">
                <a:srgbClr val="FFFFFF">
                  <a:alpha val="80000"/>
                </a:srgbClr>
              </a:gs>
            </a:gsLst>
            <a:path path="circle">
              <a:fillToRect l="50000" t="50000" r="50000" b="50000"/>
            </a:path>
            <a:tileRect/>
          </a:gradFill>
        </p:spPr>
        <p:txBody>
          <a:bodyPr wrap="square" lIns="0" rtlCol="0">
            <a:noAutofit/>
          </a:bodyPr>
          <a:lstStyle/>
          <a:p>
            <a:pPr algn="ctr"/>
            <a:r>
              <a:rPr lang="en-US" sz="2400" b="1" dirty="0" smtClean="0">
                <a:solidFill>
                  <a:schemeClr val="accent6"/>
                </a:solidFill>
              </a:rPr>
              <a:t>Top 5 places you’re likely to be when needed</a:t>
            </a:r>
          </a:p>
        </p:txBody>
      </p:sp>
    </p:spTree>
    <p:extLst>
      <p:ext uri="{BB962C8B-B14F-4D97-AF65-F5344CB8AC3E}">
        <p14:creationId xmlns:p14="http://schemas.microsoft.com/office/powerpoint/2010/main" val="33253136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66542"/>
            <a:ext cx="9144000" cy="478865"/>
          </a:xfrm>
          <a:prstGeom prst="rect">
            <a:avLst/>
          </a:prstGeom>
          <a:gradFill flip="none" rotWithShape="1">
            <a:gsLst>
              <a:gs pos="70000">
                <a:schemeClr val="accent1">
                  <a:alpha val="95000"/>
                </a:schemeClr>
              </a:gs>
              <a:gs pos="100000">
                <a:srgbClr val="FFFFFF">
                  <a:alpha val="80000"/>
                </a:srgbClr>
              </a:gs>
            </a:gsLst>
            <a:path path="circle">
              <a:fillToRect l="50000" t="50000" r="50000" b="50000"/>
            </a:path>
            <a:tileRect/>
          </a:gradFill>
        </p:spPr>
        <p:txBody>
          <a:bodyPr wrap="square" lIns="0" rtlCol="0">
            <a:noAutofit/>
          </a:bodyPr>
          <a:lstStyle/>
          <a:p>
            <a:pPr algn="ctr"/>
            <a:r>
              <a:rPr lang="en-US" sz="2000" dirty="0" smtClean="0">
                <a:solidFill>
                  <a:srgbClr val="000000"/>
                </a:solidFill>
              </a:rPr>
              <a:t>Sample </a:t>
            </a:r>
            <a:r>
              <a:rPr lang="en-US" sz="2000" dirty="0" err="1" smtClean="0">
                <a:solidFill>
                  <a:srgbClr val="000000"/>
                </a:solidFill>
              </a:rPr>
              <a:t>wishlist</a:t>
            </a:r>
            <a:r>
              <a:rPr lang="en-US" sz="2000" dirty="0" smtClean="0">
                <a:solidFill>
                  <a:srgbClr val="000000"/>
                </a:solidFill>
              </a:rPr>
              <a:t> for an IT alerting platform</a:t>
            </a:r>
            <a:endParaRPr lang="en-US" sz="2000" dirty="0">
              <a:solidFill>
                <a:srgbClr val="000000"/>
              </a:solidFill>
            </a:endParaRPr>
          </a:p>
        </p:txBody>
      </p:sp>
      <p:sp>
        <p:nvSpPr>
          <p:cNvPr id="5" name="TextBox 4"/>
          <p:cNvSpPr txBox="1">
            <a:spLocks noChangeAspect="1"/>
          </p:cNvSpPr>
          <p:nvPr/>
        </p:nvSpPr>
        <p:spPr>
          <a:xfrm>
            <a:off x="413872" y="483049"/>
            <a:ext cx="2290482" cy="2296009"/>
          </a:xfrm>
          <a:prstGeom prst="rect">
            <a:avLst/>
          </a:prstGeom>
          <a:noFill/>
          <a:ln w="38100">
            <a:solidFill>
              <a:srgbClr val="898989"/>
            </a:solidFill>
          </a:ln>
        </p:spPr>
        <p:txBody>
          <a:bodyPr wrap="square" rtlCol="0">
            <a:noAutofit/>
          </a:bodyPr>
          <a:lstStyle/>
          <a:p>
            <a:pPr algn="ctr"/>
            <a:r>
              <a:rPr lang="en-US" sz="1600" b="1" dirty="0" smtClean="0">
                <a:solidFill>
                  <a:schemeClr val="accent3"/>
                </a:solidFill>
                <a:latin typeface="Arial"/>
                <a:cs typeface="Arial"/>
              </a:rPr>
              <a:t>Incident Management</a:t>
            </a:r>
          </a:p>
          <a:p>
            <a:r>
              <a:rPr lang="en-US" sz="1400" dirty="0" smtClean="0">
                <a:solidFill>
                  <a:schemeClr val="accent6"/>
                </a:solidFill>
                <a:latin typeface="Arial"/>
                <a:cs typeface="Arial"/>
              </a:rPr>
              <a:t>Accept tickets</a:t>
            </a:r>
          </a:p>
          <a:p>
            <a:r>
              <a:rPr lang="en-US" sz="1400" dirty="0" smtClean="0">
                <a:solidFill>
                  <a:schemeClr val="accent6"/>
                </a:solidFill>
                <a:latin typeface="Arial"/>
                <a:cs typeface="Arial"/>
              </a:rPr>
              <a:t>Reject tickets</a:t>
            </a:r>
          </a:p>
          <a:p>
            <a:r>
              <a:rPr lang="en-US" sz="1400" dirty="0" smtClean="0">
                <a:solidFill>
                  <a:schemeClr val="accent6"/>
                </a:solidFill>
                <a:latin typeface="Arial"/>
                <a:cs typeface="Arial"/>
              </a:rPr>
              <a:t>Update tickets</a:t>
            </a:r>
          </a:p>
          <a:p>
            <a:r>
              <a:rPr lang="en-US" sz="1400" dirty="0" smtClean="0">
                <a:solidFill>
                  <a:schemeClr val="accent6"/>
                </a:solidFill>
                <a:latin typeface="Arial"/>
                <a:cs typeface="Arial"/>
              </a:rPr>
              <a:t>Close tickets</a:t>
            </a:r>
          </a:p>
          <a:p>
            <a:r>
              <a:rPr lang="en-US" sz="1400" dirty="0" smtClean="0">
                <a:solidFill>
                  <a:schemeClr val="accent6"/>
                </a:solidFill>
                <a:latin typeface="Arial"/>
                <a:cs typeface="Arial"/>
              </a:rPr>
              <a:t>Chase tickets</a:t>
            </a:r>
          </a:p>
          <a:p>
            <a:r>
              <a:rPr lang="en-US" sz="1400" dirty="0" smtClean="0">
                <a:solidFill>
                  <a:schemeClr val="accent6"/>
                </a:solidFill>
                <a:latin typeface="Arial"/>
                <a:cs typeface="Arial"/>
              </a:rPr>
              <a:t>Escalate / Hand off tickets</a:t>
            </a:r>
          </a:p>
          <a:p>
            <a:r>
              <a:rPr lang="en-US" sz="1400" dirty="0" smtClean="0">
                <a:solidFill>
                  <a:schemeClr val="accent6"/>
                </a:solidFill>
                <a:latin typeface="Arial"/>
                <a:cs typeface="Arial"/>
              </a:rPr>
              <a:t>FYI execs</a:t>
            </a:r>
          </a:p>
          <a:p>
            <a:r>
              <a:rPr lang="en-US" sz="1400" dirty="0" smtClean="0">
                <a:solidFill>
                  <a:schemeClr val="accent6"/>
                </a:solidFill>
                <a:latin typeface="Arial"/>
                <a:cs typeface="Arial"/>
              </a:rPr>
              <a:t>FYI / feedback users</a:t>
            </a:r>
          </a:p>
          <a:p>
            <a:r>
              <a:rPr lang="en-US" sz="1400" dirty="0" smtClean="0">
                <a:solidFill>
                  <a:schemeClr val="accent6"/>
                </a:solidFill>
                <a:latin typeface="Arial"/>
                <a:cs typeface="Arial"/>
              </a:rPr>
              <a:t>FYI stakeholders</a:t>
            </a:r>
          </a:p>
        </p:txBody>
      </p:sp>
      <p:sp>
        <p:nvSpPr>
          <p:cNvPr id="7" name="TextBox 6"/>
          <p:cNvSpPr txBox="1">
            <a:spLocks noChangeAspect="1"/>
          </p:cNvSpPr>
          <p:nvPr/>
        </p:nvSpPr>
        <p:spPr>
          <a:xfrm>
            <a:off x="3296775" y="484637"/>
            <a:ext cx="2290482" cy="2296009"/>
          </a:xfrm>
          <a:prstGeom prst="rect">
            <a:avLst/>
          </a:prstGeom>
          <a:noFill/>
          <a:ln w="38100">
            <a:solidFill>
              <a:srgbClr val="898989"/>
            </a:solidFill>
          </a:ln>
        </p:spPr>
        <p:txBody>
          <a:bodyPr wrap="square" rtlCol="0">
            <a:noAutofit/>
          </a:bodyPr>
          <a:lstStyle/>
          <a:p>
            <a:pPr algn="ctr"/>
            <a:r>
              <a:rPr lang="en-US" sz="1600" b="1" dirty="0" smtClean="0">
                <a:solidFill>
                  <a:srgbClr val="7C862A"/>
                </a:solidFill>
                <a:latin typeface="Arial"/>
                <a:cs typeface="Arial"/>
              </a:rPr>
              <a:t>Change Management</a:t>
            </a:r>
          </a:p>
          <a:p>
            <a:r>
              <a:rPr lang="en-US" sz="1400" dirty="0" smtClean="0">
                <a:solidFill>
                  <a:schemeClr val="accent6"/>
                </a:solidFill>
                <a:latin typeface="Arial"/>
                <a:cs typeface="Arial"/>
              </a:rPr>
              <a:t>Approvals</a:t>
            </a:r>
          </a:p>
          <a:p>
            <a:r>
              <a:rPr lang="en-US" sz="1400" dirty="0" smtClean="0">
                <a:solidFill>
                  <a:schemeClr val="accent6"/>
                </a:solidFill>
                <a:latin typeface="Arial"/>
                <a:cs typeface="Arial"/>
              </a:rPr>
              <a:t>Scheduling</a:t>
            </a:r>
          </a:p>
          <a:p>
            <a:r>
              <a:rPr lang="en-US" sz="1400" dirty="0" smtClean="0">
                <a:solidFill>
                  <a:schemeClr val="accent6"/>
                </a:solidFill>
                <a:latin typeface="Arial"/>
                <a:cs typeface="Arial"/>
              </a:rPr>
              <a:t>Alert impacted parties</a:t>
            </a:r>
          </a:p>
          <a:p>
            <a:r>
              <a:rPr lang="en-US" sz="1400" dirty="0" smtClean="0">
                <a:solidFill>
                  <a:schemeClr val="accent6"/>
                </a:solidFill>
                <a:latin typeface="Arial"/>
                <a:cs typeface="Arial"/>
              </a:rPr>
              <a:t>Successful completion</a:t>
            </a:r>
          </a:p>
          <a:p>
            <a:r>
              <a:rPr lang="en-US" sz="1400" dirty="0" smtClean="0">
                <a:solidFill>
                  <a:schemeClr val="accent6"/>
                </a:solidFill>
                <a:latin typeface="Arial"/>
                <a:cs typeface="Arial"/>
              </a:rPr>
              <a:t>Rollbacks / Failures</a:t>
            </a:r>
          </a:p>
          <a:p>
            <a:r>
              <a:rPr lang="en-US" sz="1400" dirty="0" smtClean="0">
                <a:solidFill>
                  <a:schemeClr val="accent6"/>
                </a:solidFill>
                <a:latin typeface="Arial"/>
                <a:cs typeface="Arial"/>
              </a:rPr>
              <a:t>Emergency changes</a:t>
            </a:r>
          </a:p>
          <a:p>
            <a:endParaRPr lang="en-US" sz="1600" dirty="0" smtClean="0">
              <a:solidFill>
                <a:schemeClr val="accent6"/>
              </a:solidFill>
              <a:latin typeface="Arial"/>
              <a:cs typeface="Arial"/>
            </a:endParaRPr>
          </a:p>
        </p:txBody>
      </p:sp>
      <p:sp>
        <p:nvSpPr>
          <p:cNvPr id="8" name="TextBox 7"/>
          <p:cNvSpPr txBox="1">
            <a:spLocks noChangeAspect="1"/>
          </p:cNvSpPr>
          <p:nvPr/>
        </p:nvSpPr>
        <p:spPr>
          <a:xfrm>
            <a:off x="6282859" y="478287"/>
            <a:ext cx="2290482" cy="2296009"/>
          </a:xfrm>
          <a:prstGeom prst="rect">
            <a:avLst/>
          </a:prstGeom>
          <a:noFill/>
          <a:ln w="38100">
            <a:solidFill>
              <a:srgbClr val="898989"/>
            </a:solidFill>
          </a:ln>
        </p:spPr>
        <p:txBody>
          <a:bodyPr wrap="square" rtlCol="0">
            <a:noAutofit/>
          </a:bodyPr>
          <a:lstStyle/>
          <a:p>
            <a:pPr algn="ctr"/>
            <a:r>
              <a:rPr lang="en-US" sz="1600" b="1" dirty="0" smtClean="0">
                <a:solidFill>
                  <a:srgbClr val="7C862A"/>
                </a:solidFill>
                <a:latin typeface="Arial"/>
                <a:cs typeface="Arial"/>
              </a:rPr>
              <a:t>Operations</a:t>
            </a:r>
          </a:p>
          <a:p>
            <a:r>
              <a:rPr lang="en-US" sz="1400" dirty="0" smtClean="0">
                <a:solidFill>
                  <a:schemeClr val="accent6"/>
                </a:solidFill>
                <a:latin typeface="Arial"/>
                <a:cs typeface="Arial"/>
              </a:rPr>
              <a:t>Verify impact</a:t>
            </a:r>
          </a:p>
          <a:p>
            <a:r>
              <a:rPr lang="en-US" sz="1400" dirty="0" smtClean="0">
                <a:solidFill>
                  <a:schemeClr val="accent6"/>
                </a:solidFill>
                <a:latin typeface="Arial"/>
                <a:cs typeface="Arial"/>
              </a:rPr>
              <a:t>Quick fix</a:t>
            </a:r>
          </a:p>
          <a:p>
            <a:r>
              <a:rPr lang="en-US" sz="1400" dirty="0" smtClean="0">
                <a:solidFill>
                  <a:schemeClr val="accent6"/>
                </a:solidFill>
                <a:latin typeface="Arial"/>
                <a:cs typeface="Arial"/>
              </a:rPr>
              <a:t>Avoid “red” consoles</a:t>
            </a:r>
          </a:p>
          <a:p>
            <a:r>
              <a:rPr lang="en-US" sz="1400" dirty="0" smtClean="0">
                <a:solidFill>
                  <a:schemeClr val="accent6"/>
                </a:solidFill>
                <a:latin typeface="Arial"/>
                <a:cs typeface="Arial"/>
              </a:rPr>
              <a:t>Create ticket</a:t>
            </a:r>
          </a:p>
          <a:p>
            <a:r>
              <a:rPr lang="en-US" sz="1400" dirty="0" smtClean="0">
                <a:solidFill>
                  <a:schemeClr val="accent6"/>
                </a:solidFill>
                <a:latin typeface="Arial"/>
                <a:cs typeface="Arial"/>
              </a:rPr>
              <a:t>Initiate Major Incident</a:t>
            </a:r>
          </a:p>
          <a:p>
            <a:r>
              <a:rPr lang="en-US" sz="1400" dirty="0" smtClean="0">
                <a:solidFill>
                  <a:schemeClr val="accent6"/>
                </a:solidFill>
                <a:latin typeface="Arial"/>
                <a:cs typeface="Arial"/>
              </a:rPr>
              <a:t>Know who to call</a:t>
            </a:r>
          </a:p>
          <a:p>
            <a:endParaRPr lang="en-US" sz="1600" dirty="0" smtClean="0">
              <a:solidFill>
                <a:schemeClr val="accent6"/>
              </a:solidFill>
              <a:latin typeface="Arial"/>
              <a:cs typeface="Arial"/>
            </a:endParaRPr>
          </a:p>
        </p:txBody>
      </p:sp>
      <p:sp>
        <p:nvSpPr>
          <p:cNvPr id="9" name="TextBox 8"/>
          <p:cNvSpPr txBox="1">
            <a:spLocks noChangeAspect="1"/>
          </p:cNvSpPr>
          <p:nvPr/>
        </p:nvSpPr>
        <p:spPr>
          <a:xfrm>
            <a:off x="415459" y="3111968"/>
            <a:ext cx="2290482" cy="2296009"/>
          </a:xfrm>
          <a:prstGeom prst="rect">
            <a:avLst/>
          </a:prstGeom>
          <a:noFill/>
          <a:ln w="38100">
            <a:solidFill>
              <a:srgbClr val="898989"/>
            </a:solidFill>
          </a:ln>
        </p:spPr>
        <p:txBody>
          <a:bodyPr wrap="square" rtlCol="0">
            <a:noAutofit/>
          </a:bodyPr>
          <a:lstStyle/>
          <a:p>
            <a:pPr algn="ctr"/>
            <a:r>
              <a:rPr lang="en-US" sz="1600" b="1" dirty="0" smtClean="0">
                <a:solidFill>
                  <a:srgbClr val="7C862A"/>
                </a:solidFill>
                <a:latin typeface="Arial"/>
                <a:cs typeface="Arial"/>
              </a:rPr>
              <a:t>Major Incident </a:t>
            </a:r>
            <a:r>
              <a:rPr lang="en-US" sz="1600" b="1" dirty="0" err="1" smtClean="0">
                <a:solidFill>
                  <a:srgbClr val="7C862A"/>
                </a:solidFill>
                <a:latin typeface="Arial"/>
                <a:cs typeface="Arial"/>
              </a:rPr>
              <a:t>Mgmt</a:t>
            </a:r>
            <a:endParaRPr lang="en-US" sz="1600" b="1" dirty="0" smtClean="0">
              <a:solidFill>
                <a:srgbClr val="7C862A"/>
              </a:solidFill>
              <a:latin typeface="Arial"/>
              <a:cs typeface="Arial"/>
            </a:endParaRPr>
          </a:p>
          <a:p>
            <a:r>
              <a:rPr lang="en-US" sz="1400" dirty="0" smtClean="0">
                <a:solidFill>
                  <a:schemeClr val="accent6"/>
                </a:solidFill>
                <a:latin typeface="Arial"/>
                <a:cs typeface="Arial"/>
              </a:rPr>
              <a:t>Initiate conference calls</a:t>
            </a:r>
          </a:p>
          <a:p>
            <a:r>
              <a:rPr lang="en-US" sz="1400" dirty="0" smtClean="0">
                <a:solidFill>
                  <a:schemeClr val="accent6"/>
                </a:solidFill>
                <a:latin typeface="Arial"/>
                <a:cs typeface="Arial"/>
              </a:rPr>
              <a:t>Pull people onto bridges</a:t>
            </a:r>
          </a:p>
          <a:p>
            <a:r>
              <a:rPr lang="en-US" sz="1400" dirty="0" smtClean="0">
                <a:solidFill>
                  <a:schemeClr val="accent6"/>
                </a:solidFill>
                <a:latin typeface="Arial"/>
                <a:cs typeface="Arial"/>
              </a:rPr>
              <a:t>Add people to bridges</a:t>
            </a:r>
          </a:p>
          <a:p>
            <a:r>
              <a:rPr lang="en-US" sz="1400" dirty="0" smtClean="0">
                <a:solidFill>
                  <a:schemeClr val="accent6"/>
                </a:solidFill>
                <a:latin typeface="Arial"/>
                <a:cs typeface="Arial"/>
              </a:rPr>
              <a:t>Update responders</a:t>
            </a:r>
          </a:p>
          <a:p>
            <a:r>
              <a:rPr lang="en-US" sz="1400" dirty="0" smtClean="0">
                <a:solidFill>
                  <a:schemeClr val="accent6"/>
                </a:solidFill>
                <a:latin typeface="Arial"/>
                <a:cs typeface="Arial"/>
              </a:rPr>
              <a:t>Update service owners</a:t>
            </a:r>
          </a:p>
          <a:p>
            <a:r>
              <a:rPr lang="en-US" sz="1400" dirty="0" smtClean="0">
                <a:solidFill>
                  <a:schemeClr val="accent6"/>
                </a:solidFill>
                <a:latin typeface="Arial"/>
                <a:cs typeface="Arial"/>
              </a:rPr>
              <a:t>Update execs</a:t>
            </a:r>
          </a:p>
          <a:p>
            <a:r>
              <a:rPr lang="en-US" sz="1400" dirty="0" smtClean="0">
                <a:solidFill>
                  <a:schemeClr val="accent6"/>
                </a:solidFill>
                <a:latin typeface="Arial"/>
                <a:cs typeface="Arial"/>
              </a:rPr>
              <a:t>Update LOB stakeholders</a:t>
            </a:r>
          </a:p>
          <a:p>
            <a:r>
              <a:rPr lang="en-US" sz="1400" dirty="0" smtClean="0">
                <a:solidFill>
                  <a:schemeClr val="accent6"/>
                </a:solidFill>
                <a:latin typeface="Arial"/>
                <a:cs typeface="Arial"/>
              </a:rPr>
              <a:t>Update users</a:t>
            </a:r>
          </a:p>
        </p:txBody>
      </p:sp>
      <p:sp>
        <p:nvSpPr>
          <p:cNvPr id="10" name="TextBox 9"/>
          <p:cNvSpPr txBox="1">
            <a:spLocks noChangeAspect="1"/>
          </p:cNvSpPr>
          <p:nvPr/>
        </p:nvSpPr>
        <p:spPr>
          <a:xfrm>
            <a:off x="3298362" y="3113556"/>
            <a:ext cx="2290482" cy="2296009"/>
          </a:xfrm>
          <a:prstGeom prst="rect">
            <a:avLst/>
          </a:prstGeom>
          <a:noFill/>
          <a:ln w="38100">
            <a:solidFill>
              <a:srgbClr val="898989"/>
            </a:solidFill>
          </a:ln>
        </p:spPr>
        <p:txBody>
          <a:bodyPr wrap="square" rtlCol="0">
            <a:noAutofit/>
          </a:bodyPr>
          <a:lstStyle/>
          <a:p>
            <a:pPr algn="ctr"/>
            <a:r>
              <a:rPr lang="en-US" sz="1600" b="1" dirty="0" smtClean="0">
                <a:solidFill>
                  <a:srgbClr val="7C862A"/>
                </a:solidFill>
                <a:cs typeface="Arial"/>
              </a:rPr>
              <a:t>Automation</a:t>
            </a:r>
            <a:endParaRPr lang="en-US" sz="1600" b="1" dirty="0">
              <a:solidFill>
                <a:srgbClr val="7C862A"/>
              </a:solidFill>
              <a:cs typeface="Arial"/>
            </a:endParaRPr>
          </a:p>
          <a:p>
            <a:r>
              <a:rPr lang="en-US" sz="1400" dirty="0" smtClean="0">
                <a:solidFill>
                  <a:schemeClr val="accent6"/>
                </a:solidFill>
                <a:cs typeface="Arial"/>
              </a:rPr>
              <a:t>Detail on failures</a:t>
            </a:r>
          </a:p>
          <a:p>
            <a:r>
              <a:rPr lang="en-US" sz="1400" dirty="0" smtClean="0">
                <a:solidFill>
                  <a:schemeClr val="accent6"/>
                </a:solidFill>
                <a:cs typeface="Arial"/>
              </a:rPr>
              <a:t>What else is impacted</a:t>
            </a:r>
          </a:p>
          <a:p>
            <a:r>
              <a:rPr lang="en-US" sz="1400" dirty="0" smtClean="0">
                <a:solidFill>
                  <a:schemeClr val="accent6"/>
                </a:solidFill>
                <a:cs typeface="Arial"/>
              </a:rPr>
              <a:t>Run diagnostic steps</a:t>
            </a:r>
          </a:p>
          <a:p>
            <a:r>
              <a:rPr lang="en-US" sz="1400" dirty="0" smtClean="0">
                <a:solidFill>
                  <a:schemeClr val="accent6"/>
                </a:solidFill>
                <a:cs typeface="Arial"/>
              </a:rPr>
              <a:t>Attempt to resolve</a:t>
            </a:r>
            <a:endParaRPr lang="en-US" sz="1400" dirty="0">
              <a:solidFill>
                <a:schemeClr val="accent6"/>
              </a:solidFill>
              <a:cs typeface="Arial"/>
            </a:endParaRPr>
          </a:p>
          <a:p>
            <a:endParaRPr lang="en-US" sz="1600" dirty="0">
              <a:solidFill>
                <a:schemeClr val="accent6"/>
              </a:solidFill>
              <a:cs typeface="Arial"/>
            </a:endParaRPr>
          </a:p>
        </p:txBody>
      </p:sp>
      <p:sp>
        <p:nvSpPr>
          <p:cNvPr id="11" name="TextBox 10"/>
          <p:cNvSpPr txBox="1">
            <a:spLocks noChangeAspect="1"/>
          </p:cNvSpPr>
          <p:nvPr/>
        </p:nvSpPr>
        <p:spPr>
          <a:xfrm>
            <a:off x="6284446" y="3107206"/>
            <a:ext cx="2290482" cy="2296009"/>
          </a:xfrm>
          <a:prstGeom prst="rect">
            <a:avLst/>
          </a:prstGeom>
          <a:noFill/>
          <a:ln w="38100">
            <a:solidFill>
              <a:srgbClr val="898989"/>
            </a:solidFill>
          </a:ln>
        </p:spPr>
        <p:txBody>
          <a:bodyPr wrap="square" rtlCol="0">
            <a:noAutofit/>
          </a:bodyPr>
          <a:lstStyle/>
          <a:p>
            <a:pPr algn="ctr"/>
            <a:r>
              <a:rPr lang="en-US" sz="1600" b="1" dirty="0" smtClean="0">
                <a:solidFill>
                  <a:srgbClr val="7C862A"/>
                </a:solidFill>
                <a:cs typeface="Arial"/>
              </a:rPr>
              <a:t>People Requirements</a:t>
            </a:r>
            <a:endParaRPr lang="en-US" sz="1600" b="1" dirty="0">
              <a:solidFill>
                <a:srgbClr val="7C862A"/>
              </a:solidFill>
              <a:cs typeface="Arial"/>
            </a:endParaRPr>
          </a:p>
          <a:p>
            <a:r>
              <a:rPr lang="en-US" sz="1400" dirty="0">
                <a:solidFill>
                  <a:schemeClr val="accent6"/>
                </a:solidFill>
                <a:cs typeface="Arial"/>
              </a:rPr>
              <a:t>Don’t forget about me</a:t>
            </a:r>
          </a:p>
          <a:p>
            <a:r>
              <a:rPr lang="en-US" sz="1400" dirty="0">
                <a:solidFill>
                  <a:schemeClr val="accent6"/>
                </a:solidFill>
                <a:cs typeface="Arial"/>
              </a:rPr>
              <a:t>Don’t disturb me</a:t>
            </a:r>
          </a:p>
          <a:p>
            <a:r>
              <a:rPr lang="en-US" sz="1400" dirty="0">
                <a:solidFill>
                  <a:schemeClr val="accent6"/>
                </a:solidFill>
                <a:cs typeface="Arial"/>
              </a:rPr>
              <a:t>Don’t spam me</a:t>
            </a:r>
          </a:p>
          <a:p>
            <a:r>
              <a:rPr lang="en-US" sz="1400" dirty="0" smtClean="0">
                <a:solidFill>
                  <a:schemeClr val="accent6"/>
                </a:solidFill>
                <a:cs typeface="Arial"/>
              </a:rPr>
              <a:t>Reduce </a:t>
            </a:r>
            <a:r>
              <a:rPr lang="en-US" sz="1400" dirty="0">
                <a:solidFill>
                  <a:schemeClr val="accent6"/>
                </a:solidFill>
                <a:cs typeface="Arial"/>
              </a:rPr>
              <a:t>volume</a:t>
            </a:r>
          </a:p>
          <a:p>
            <a:r>
              <a:rPr lang="en-US" sz="1400" dirty="0">
                <a:solidFill>
                  <a:schemeClr val="accent6"/>
                </a:solidFill>
                <a:cs typeface="Arial"/>
              </a:rPr>
              <a:t>Reduce noise</a:t>
            </a:r>
          </a:p>
          <a:p>
            <a:r>
              <a:rPr lang="en-US" sz="1400" dirty="0">
                <a:solidFill>
                  <a:schemeClr val="accent6"/>
                </a:solidFill>
                <a:cs typeface="Arial"/>
              </a:rPr>
              <a:t>Call me if it’s urgent</a:t>
            </a:r>
          </a:p>
          <a:p>
            <a:r>
              <a:rPr lang="en-US" sz="1400" dirty="0">
                <a:solidFill>
                  <a:schemeClr val="accent6"/>
                </a:solidFill>
                <a:cs typeface="Arial"/>
              </a:rPr>
              <a:t>Text me if it’s </a:t>
            </a:r>
            <a:r>
              <a:rPr lang="en-US" sz="1400" dirty="0" smtClean="0">
                <a:solidFill>
                  <a:schemeClr val="accent6"/>
                </a:solidFill>
                <a:cs typeface="Arial"/>
              </a:rPr>
              <a:t>important</a:t>
            </a:r>
            <a:endParaRPr lang="en-US" sz="1400" dirty="0">
              <a:solidFill>
                <a:schemeClr val="accent6"/>
              </a:solidFill>
              <a:cs typeface="Arial"/>
            </a:endParaRPr>
          </a:p>
          <a:p>
            <a:endParaRPr lang="en-US" sz="1600" dirty="0" smtClean="0">
              <a:solidFill>
                <a:schemeClr val="accent6"/>
              </a:solidFill>
              <a:latin typeface="Arial"/>
              <a:cs typeface="Arial"/>
            </a:endParaRPr>
          </a:p>
        </p:txBody>
      </p:sp>
    </p:spTree>
    <p:extLst>
      <p:ext uri="{BB962C8B-B14F-4D97-AF65-F5344CB8AC3E}">
        <p14:creationId xmlns:p14="http://schemas.microsoft.com/office/powerpoint/2010/main" val="22472370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Matters_Map_V8.jpg"/>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67" r="99867">
                        <a14:foregroundMark x1="57200" y1="69072" x2="46933" y2="58201"/>
                        <a14:foregroundMark x1="94667" y1="0" x2="93867" y2="53233"/>
                        <a14:foregroundMark x1="36267" y1="26898" x2="65000" y2="50328"/>
                        <a14:foregroundMark x1="51267" y1="55014" x2="15533" y2="77132"/>
                        <a14:foregroundMark x1="67933" y1="9560" x2="19467" y2="11715"/>
                        <a14:foregroundMark x1="15133" y1="7404" x2="4200" y2="4311"/>
                        <a14:foregroundMark x1="22333" y1="3749" x2="31800" y2="10309"/>
                        <a14:foregroundMark x1="55000" y1="95501" x2="58133" y2="99906"/>
                        <a14:foregroundMark x1="3733" y1="96813" x2="3333" y2="18369"/>
                        <a14:foregroundMark x1="67667" y1="3936" x2="93200" y2="5623"/>
                        <a14:foregroundMark x1="96133" y1="67198" x2="86400" y2="87441"/>
                        <a14:backgroundMark x1="91267" y1="98219" x2="97800" y2="92127"/>
                      </a14:backgroundRemoval>
                    </a14:imgEffect>
                  </a14:imgLayer>
                </a14:imgProps>
              </a:ext>
              <a:ext uri="{28A0092B-C50C-407E-A947-70E740481C1C}">
                <a14:useLocalDpi xmlns:a14="http://schemas.microsoft.com/office/drawing/2010/main"/>
              </a:ext>
            </a:extLst>
          </a:blip>
          <a:srcRect t="-1"/>
          <a:stretch/>
        </p:blipFill>
        <p:spPr>
          <a:xfrm>
            <a:off x="0" y="0"/>
            <a:ext cx="9144000" cy="6502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Gray_Marker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Color_Marker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Open_Close.png"/>
          <p:cNvPicPr>
            <a:picLocks noChangeAspect="1"/>
          </p:cNvPicPr>
          <p:nvPr/>
        </p:nvPicPr>
        <p:blipFill rotWithShape="1">
          <a:blip r:embed="rId8">
            <a:extLst>
              <a:ext uri="{28A0092B-C50C-407E-A947-70E740481C1C}">
                <a14:useLocalDpi xmlns:a14="http://schemas.microsoft.com/office/drawing/2010/main" val="0"/>
              </a:ext>
            </a:extLst>
          </a:blip>
          <a:srcRect l="29166" t="69259" r="32361" b="20741"/>
          <a:stretch/>
        </p:blipFill>
        <p:spPr>
          <a:xfrm>
            <a:off x="2667000" y="4762500"/>
            <a:ext cx="3517900" cy="685800"/>
          </a:xfrm>
          <a:prstGeom prst="rect">
            <a:avLst/>
          </a:prstGeom>
        </p:spPr>
      </p:pic>
    </p:spTree>
    <p:extLst>
      <p:ext uri="{BB962C8B-B14F-4D97-AF65-F5344CB8AC3E}">
        <p14:creationId xmlns:p14="http://schemas.microsoft.com/office/powerpoint/2010/main" val="173409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4000"/>
                                        <p:tgtEl>
                                          <p:spTgt spid="3"/>
                                        </p:tgtEl>
                                      </p:cBhvr>
                                    </p:animEffect>
                                  </p:childTnLst>
                                </p:cTn>
                              </p:par>
                            </p:childTnLst>
                          </p:cTn>
                        </p:par>
                        <p:par>
                          <p:cTn id="13" fill="hold">
                            <p:stCondLst>
                              <p:cond delay="4000"/>
                            </p:stCondLst>
                            <p:childTnLst>
                              <p:par>
                                <p:cTn id="14" presetID="22" presetClass="entr" presetSubtype="8"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srcRect t="-60601" b="-60601"/>
          <a:stretch>
            <a:fillRect/>
          </a:stretch>
        </p:blipFill>
        <p:spPr>
          <a:xfrm>
            <a:off x="0" y="-393700"/>
            <a:ext cx="9144000" cy="6858000"/>
          </a:xfrm>
        </p:spPr>
      </p:pic>
      <p:sp>
        <p:nvSpPr>
          <p:cNvPr id="3" name="Text Placeholder 2"/>
          <p:cNvSpPr>
            <a:spLocks noGrp="1"/>
          </p:cNvSpPr>
          <p:nvPr>
            <p:ph type="body" sz="quarter" idx="11"/>
          </p:nvPr>
        </p:nvSpPr>
        <p:spPr/>
        <p:txBody>
          <a:bodyPr/>
          <a:lstStyle/>
          <a:p>
            <a:r>
              <a:rPr lang="en-US" dirty="0" smtClean="0"/>
              <a:t>With major incidents, all bets are off</a:t>
            </a:r>
            <a:endParaRPr lang="en-US" dirty="0"/>
          </a:p>
        </p:txBody>
      </p:sp>
    </p:spTree>
    <p:extLst>
      <p:ext uri="{BB962C8B-B14F-4D97-AF65-F5344CB8AC3E}">
        <p14:creationId xmlns:p14="http://schemas.microsoft.com/office/powerpoint/2010/main" val="14399888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01872" y="2533650"/>
            <a:ext cx="7340256" cy="1790700"/>
          </a:xfrm>
          <a:prstGeom prst="rect">
            <a:avLst/>
          </a:prstGeom>
        </p:spPr>
      </p:pic>
      <p:graphicFrame>
        <p:nvGraphicFramePr>
          <p:cNvPr id="6" name="Diagram 5"/>
          <p:cNvGraphicFramePr/>
          <p:nvPr>
            <p:extLst>
              <p:ext uri="{D42A27DB-BD31-4B8C-83A1-F6EECF244321}">
                <p14:modId xmlns:p14="http://schemas.microsoft.com/office/powerpoint/2010/main" val="4154024558"/>
              </p:ext>
            </p:extLst>
          </p:nvPr>
        </p:nvGraphicFramePr>
        <p:xfrm>
          <a:off x="3302000" y="1003300"/>
          <a:ext cx="63627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4005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5"/>
                                        </p:tgtEl>
                                      </p:cBhvr>
                                      <p:by x="50000" y="50000"/>
                                    </p:animScale>
                                  </p:childTnLst>
                                </p:cTn>
                              </p:par>
                              <p:par>
                                <p:cTn id="7" presetID="35" presetClass="path" presetSubtype="0" accel="50000" decel="50000" fill="hold" nodeType="withEffect">
                                  <p:stCondLst>
                                    <p:cond delay="0"/>
                                  </p:stCondLst>
                                  <p:childTnLst>
                                    <p:animMotion origin="layout" path="M 0 0 L -0.28333 0 " pathEditMode="relative" rAng="0" ptsTypes="AA">
                                      <p:cBhvr>
                                        <p:cTn id="8" dur="2000" fill="hold"/>
                                        <p:tgtEl>
                                          <p:spTgt spid="5"/>
                                        </p:tgtEl>
                                        <p:attrNameLst>
                                          <p:attrName>ppt_x</p:attrName>
                                          <p:attrName>ppt_y</p:attrName>
                                        </p:attrNameLst>
                                      </p:cBhvr>
                                      <p:rCtr x="-14167" y="0"/>
                                    </p:animMotion>
                                  </p:childTnLst>
                                </p:cTn>
                              </p:par>
                              <p:par>
                                <p:cTn id="9" presetID="1" presetClass="entr" presetSubtype="0"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06091336"/>
              </p:ext>
            </p:extLst>
          </p:nvPr>
        </p:nvGraphicFramePr>
        <p:xfrm>
          <a:off x="3302000" y="1003300"/>
          <a:ext cx="63627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a:srcRect l="14500" t="5595" r="13274" b="7343"/>
          <a:stretch/>
        </p:blipFill>
        <p:spPr>
          <a:xfrm>
            <a:off x="2222500" y="1847850"/>
            <a:ext cx="4699000" cy="3162301"/>
          </a:xfrm>
          <a:prstGeom prst="rect">
            <a:avLst/>
          </a:prstGeom>
        </p:spPr>
      </p:pic>
    </p:spTree>
    <p:extLst>
      <p:ext uri="{BB962C8B-B14F-4D97-AF65-F5344CB8AC3E}">
        <p14:creationId xmlns:p14="http://schemas.microsoft.com/office/powerpoint/2010/main" val="102795857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4"/>
                                        </p:tgtEl>
                                      </p:cBhvr>
                                      <p:by x="50000" y="50000"/>
                                    </p:animScale>
                                  </p:childTnLst>
                                </p:cTn>
                              </p:par>
                              <p:par>
                                <p:cTn id="7" presetID="35" presetClass="path" presetSubtype="0" accel="50000" decel="50000" fill="hold" nodeType="withEffect">
                                  <p:stCondLst>
                                    <p:cond delay="0"/>
                                  </p:stCondLst>
                                  <p:childTnLst>
                                    <p:animMotion origin="layout" path="M 0 0 L -0.29444 -0.00185 " pathEditMode="relative" rAng="0" ptsTypes="AA">
                                      <p:cBhvr>
                                        <p:cTn id="8" dur="2000" fill="hold"/>
                                        <p:tgtEl>
                                          <p:spTgt spid="4"/>
                                        </p:tgtEl>
                                        <p:attrNameLst>
                                          <p:attrName>ppt_x</p:attrName>
                                          <p:attrName>ppt_y</p:attrName>
                                        </p:attrNameLst>
                                      </p:cBhvr>
                                      <p:rCtr x="-14722" y="-93"/>
                                    </p:animMotion>
                                  </p:childTnLst>
                                </p:cTn>
                              </p:par>
                              <p:par>
                                <p:cTn id="9" presetID="1" presetClass="entr" presetSubtype="0"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xMatters Black_V1">
  <a:themeElements>
    <a:clrScheme name="Custom 3">
      <a:dk1>
        <a:srgbClr val="FFFFFF"/>
      </a:dk1>
      <a:lt1>
        <a:sysClr val="window" lastClr="FFFFFF"/>
      </a:lt1>
      <a:dk2>
        <a:srgbClr val="F3F3F3"/>
      </a:dk2>
      <a:lt2>
        <a:srgbClr val="B2B2B2"/>
      </a:lt2>
      <a:accent1>
        <a:srgbClr val="C2CD23"/>
      </a:accent1>
      <a:accent2>
        <a:srgbClr val="DBE289"/>
      </a:accent2>
      <a:accent3>
        <a:srgbClr val="7C862A"/>
      </a:accent3>
      <a:accent4>
        <a:srgbClr val="525914"/>
      </a:accent4>
      <a:accent5>
        <a:srgbClr val="898989"/>
      </a:accent5>
      <a:accent6>
        <a:srgbClr val="4D4D4D"/>
      </a:accent6>
      <a:hlink>
        <a:srgbClr val="C2CD23"/>
      </a:hlink>
      <a:folHlink>
        <a:srgbClr val="B2B2B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xMatters Black_V1">
  <a:themeElements>
    <a:clrScheme name="Custom 3">
      <a:dk1>
        <a:srgbClr val="FFFFFF"/>
      </a:dk1>
      <a:lt1>
        <a:sysClr val="window" lastClr="FFFFFF"/>
      </a:lt1>
      <a:dk2>
        <a:srgbClr val="F3F3F3"/>
      </a:dk2>
      <a:lt2>
        <a:srgbClr val="B2B2B2"/>
      </a:lt2>
      <a:accent1>
        <a:srgbClr val="C2CD23"/>
      </a:accent1>
      <a:accent2>
        <a:srgbClr val="DBE289"/>
      </a:accent2>
      <a:accent3>
        <a:srgbClr val="7C862A"/>
      </a:accent3>
      <a:accent4>
        <a:srgbClr val="525914"/>
      </a:accent4>
      <a:accent5>
        <a:srgbClr val="898989"/>
      </a:accent5>
      <a:accent6>
        <a:srgbClr val="4D4D4D"/>
      </a:accent6>
      <a:hlink>
        <a:srgbClr val="C2CD23"/>
      </a:hlink>
      <a:folHlink>
        <a:srgbClr val="B2B2B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xMatters Black_V1.potx</Template>
  <TotalTime>3479</TotalTime>
  <Words>964</Words>
  <Application>Microsoft Office PowerPoint</Application>
  <PresentationFormat>On-screen Show (4:3)</PresentationFormat>
  <Paragraphs>150</Paragraphs>
  <Slides>17</Slides>
  <Notes>15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xMatters Black_V1</vt:lpstr>
      <vt:lpstr>1_xMatters Black_V1</vt:lpstr>
      <vt:lpstr>Proactive Alerting &amp; Intelligent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Proactive Alerting &amp; Intelligent Communication</vt:lpstr>
    </vt:vector>
  </TitlesOfParts>
  <Company>xMatters,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Vennarucci</dc:creator>
  <cp:lastModifiedBy>zbordeau</cp:lastModifiedBy>
  <cp:revision>200</cp:revision>
  <dcterms:created xsi:type="dcterms:W3CDTF">2012-05-02T22:37:45Z</dcterms:created>
  <dcterms:modified xsi:type="dcterms:W3CDTF">2014-10-20T20:33:51Z</dcterms:modified>
</cp:coreProperties>
</file>