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D38D-05D9-4E24-BF1B-922F3D4A4CAB}" type="datetimeFigureOut">
              <a:rPr lang="pl-PL" smtClean="0"/>
              <a:t>2014-10-12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AA58-8B9C-41FE-B981-144493C727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148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9D38D-05D9-4E24-BF1B-922F3D4A4CAB}" type="datetimeFigureOut">
              <a:rPr lang="pl-PL" smtClean="0"/>
              <a:t>2014-10-12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AA58-8B9C-41FE-B981-144493C727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418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Myriad Pro Light" pitchFamily="34" charset="0"/>
              </a:rPr>
              <a:t>Nagios with The Decision Engine</a:t>
            </a:r>
            <a:br>
              <a:rPr lang="en-GB" smtClean="0">
                <a:solidFill>
                  <a:schemeClr val="tx1"/>
                </a:solidFill>
                <a:latin typeface="Myriad Pro Light" pitchFamily="34" charset="0"/>
              </a:rPr>
            </a:br>
            <a:r>
              <a:rPr lang="en-GB" smtClean="0">
                <a:solidFill>
                  <a:schemeClr val="tx1"/>
                </a:solidFill>
                <a:latin typeface="Myriad Pro Light" pitchFamily="34" charset="0"/>
              </a:rPr>
              <a:t>Implementing Passive Checks</a:t>
            </a:r>
            <a:endParaRPr lang="en-GB" dirty="0">
              <a:solidFill>
                <a:schemeClr val="tx1"/>
              </a:solidFill>
              <a:latin typeface="Myriad Pro Light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8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Agent</a:t>
            </a:r>
            <a:r>
              <a:rPr lang="en-GB" smtClean="0"/>
              <a:t> – Solution</a:t>
            </a:r>
            <a:r>
              <a:rPr lang="pl-PL" smtClean="0"/>
              <a:t> #1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16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Agent</a:t>
            </a:r>
            <a:r>
              <a:rPr lang="en-GB" smtClean="0"/>
              <a:t> – Solution</a:t>
            </a:r>
            <a:r>
              <a:rPr lang="pl-PL" smtClean="0"/>
              <a:t> #2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2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Agent and Clusters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98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Decision Engine – Motivation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52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Decision Engine – Metrics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90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Decision Engine – Options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24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Decision Engine – Conditions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78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Decision Engine – Messages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19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Decision Engine – Check Time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00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Decision</a:t>
            </a:r>
            <a:r>
              <a:rPr lang="en-GB" baseline="0" smtClean="0"/>
              <a:t> E</a:t>
            </a:r>
            <a:r>
              <a:rPr lang="en-GB" smtClean="0"/>
              <a:t>ngine – Missing Metrics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1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Myriad Pro Light" pitchFamily="34" charset="0"/>
              </a:rPr>
              <a:t>About Me</a:t>
            </a:r>
            <a:endParaRPr lang="en-US" dirty="0">
              <a:latin typeface="Myriad Pro Light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2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Decision Engine – Example </a:t>
            </a:r>
            <a:r>
              <a:rPr lang="pl-PL" smtClean="0"/>
              <a:t>#1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9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Decision Engine – Example </a:t>
            </a:r>
            <a:r>
              <a:rPr lang="pl-PL" smtClean="0"/>
              <a:t>#2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15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Decision Engine – Example </a:t>
            </a:r>
            <a:r>
              <a:rPr lang="pl-PL" smtClean="0"/>
              <a:t>#3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17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Decision Engine –</a:t>
            </a:r>
            <a:r>
              <a:rPr lang="en-GB" baseline="0" smtClean="0"/>
              <a:t> E</a:t>
            </a:r>
            <a:r>
              <a:rPr lang="en-GB" smtClean="0"/>
              <a:t>xample </a:t>
            </a:r>
            <a:r>
              <a:rPr lang="pl-PL" smtClean="0"/>
              <a:t>#4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8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Decision Engine – Example </a:t>
            </a:r>
            <a:r>
              <a:rPr lang="pl-PL" smtClean="0"/>
              <a:t>#5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10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Decision Engine – Future Plans </a:t>
            </a:r>
            <a:r>
              <a:rPr lang="pl-PL" smtClean="0"/>
              <a:t>#1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1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Decision Engine – Future Plans </a:t>
            </a:r>
            <a:r>
              <a:rPr lang="pl-PL" smtClean="0"/>
              <a:t>#</a:t>
            </a:r>
            <a:r>
              <a:rPr lang="en-GB" smtClean="0"/>
              <a:t>2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2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TCP </a:t>
            </a:r>
            <a:r>
              <a:rPr lang="en-GB" smtClean="0"/>
              <a:t>Retransmissions</a:t>
            </a:r>
            <a:endParaRPr lang="en-GB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19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Links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99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Myriad Pro Light" pitchFamily="34" charset="0"/>
              </a:rPr>
              <a:t>Questions?</a:t>
            </a:r>
            <a:endParaRPr lang="en-US" dirty="0">
              <a:latin typeface="Myriad Pro Light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7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Myriad Pro Light" pitchFamily="34" charset="0"/>
              </a:rPr>
              <a:t>Agenda</a:t>
            </a:r>
            <a:endParaRPr lang="en-US" dirty="0">
              <a:latin typeface="Myriad Pro Light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9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Myriad Pro Light" pitchFamily="34" charset="0"/>
              </a:rPr>
              <a:t>The End</a:t>
            </a:r>
            <a:endParaRPr lang="en-US" dirty="0">
              <a:solidFill>
                <a:schemeClr val="tx1"/>
              </a:solidFill>
              <a:latin typeface="Myriad Pro Light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6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latin typeface="Myriad Pro Light" pitchFamily="34" charset="0"/>
              </a:rPr>
              <a:t>Architecture</a:t>
            </a:r>
            <a:endParaRPr lang="en-US" dirty="0">
              <a:latin typeface="Myriad Pro Light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Service Configuration</a:t>
            </a:r>
            <a:endParaRPr lang="en-GB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8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Service Dependencies </a:t>
            </a:r>
            <a:r>
              <a:rPr lang="pl-PL" smtClean="0"/>
              <a:t>#1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18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Service Dependencies </a:t>
            </a:r>
            <a:r>
              <a:rPr lang="pl-PL" smtClean="0"/>
              <a:t>#</a:t>
            </a:r>
            <a:r>
              <a:rPr lang="en-GB" smtClean="0"/>
              <a:t>2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4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Service Dependencies </a:t>
            </a:r>
            <a:r>
              <a:rPr lang="pl-PL" smtClean="0"/>
              <a:t>#</a:t>
            </a:r>
            <a:r>
              <a:rPr lang="en-GB" smtClean="0"/>
              <a:t>3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2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Agent</a:t>
            </a:r>
            <a:r>
              <a:rPr lang="en-GB" smtClean="0"/>
              <a:t> – Problems</a:t>
            </a:r>
            <a:endParaRPr lang="en-GB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0154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Pokaz na ekranie (16:9)</PresentationFormat>
  <Paragraphs>30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Nagios with The Decision Engine Implementing Passive Checks</vt:lpstr>
      <vt:lpstr>About Me</vt:lpstr>
      <vt:lpstr>Agenda</vt:lpstr>
      <vt:lpstr>Architecture</vt:lpstr>
      <vt:lpstr>Service Configuration</vt:lpstr>
      <vt:lpstr>Service Dependencies #1</vt:lpstr>
      <vt:lpstr>Service Dependencies #2</vt:lpstr>
      <vt:lpstr>Service Dependencies #3</vt:lpstr>
      <vt:lpstr>Agent – Problems</vt:lpstr>
      <vt:lpstr>Agent – Solution #1</vt:lpstr>
      <vt:lpstr>Agent – Solution #2</vt:lpstr>
      <vt:lpstr>Agent and Clusters</vt:lpstr>
      <vt:lpstr>Decision Engine – Motivation</vt:lpstr>
      <vt:lpstr>Decision Engine – Metrics</vt:lpstr>
      <vt:lpstr>Decision Engine – Options</vt:lpstr>
      <vt:lpstr>Decision Engine – Conditions</vt:lpstr>
      <vt:lpstr>Decision Engine – Messages</vt:lpstr>
      <vt:lpstr>Decision Engine – Check Time</vt:lpstr>
      <vt:lpstr>Decision Engine – Missing Metrics</vt:lpstr>
      <vt:lpstr>Decision Engine – Example #1</vt:lpstr>
      <vt:lpstr>Decision Engine – Example #2</vt:lpstr>
      <vt:lpstr>Decision Engine – Example #3</vt:lpstr>
      <vt:lpstr>Decision Engine – Example #4</vt:lpstr>
      <vt:lpstr>Decision Engine – Example #5</vt:lpstr>
      <vt:lpstr>Decision Engine – Future Plans #1</vt:lpstr>
      <vt:lpstr>Decision Engine – Future Plans #2</vt:lpstr>
      <vt:lpstr>TCP Retransmissions</vt:lpstr>
      <vt:lpstr>Links</vt:lpstr>
      <vt:lpstr>Questions?</vt:lpstr>
      <vt:lpstr>The End</vt:lpstr>
    </vt:vector>
  </TitlesOfParts>
  <Company>Alior Bank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Nagios with The Decision Engine Implementing Passive Checks</dc:title>
  <dc:creator>Andrzej Augustynowicz</dc:creator>
  <cp:lastModifiedBy>Andrzej Augustynowicz</cp:lastModifiedBy>
  <cp:revision>1</cp:revision>
  <dcterms:created xsi:type="dcterms:W3CDTF">2014-10-12T13:10:25Z</dcterms:created>
  <dcterms:modified xsi:type="dcterms:W3CDTF">2014-10-12T13:10:25Z</dcterms:modified>
</cp:coreProperties>
</file>