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4"/>
  </p:notesMasterIdLst>
  <p:handoutMasterIdLst>
    <p:handoutMasterId r:id="rId35"/>
  </p:handoutMasterIdLst>
  <p:sldIdLst>
    <p:sldId id="285" r:id="rId2"/>
    <p:sldId id="260" r:id="rId3"/>
    <p:sldId id="295" r:id="rId4"/>
    <p:sldId id="291" r:id="rId5"/>
    <p:sldId id="289" r:id="rId6"/>
    <p:sldId id="292" r:id="rId7"/>
    <p:sldId id="297" r:id="rId8"/>
    <p:sldId id="294" r:id="rId9"/>
    <p:sldId id="296" r:id="rId10"/>
    <p:sldId id="298" r:id="rId11"/>
    <p:sldId id="282" r:id="rId12"/>
    <p:sldId id="283" r:id="rId13"/>
    <p:sldId id="301" r:id="rId14"/>
    <p:sldId id="299" r:id="rId15"/>
    <p:sldId id="302" r:id="rId16"/>
    <p:sldId id="300" r:id="rId17"/>
    <p:sldId id="316" r:id="rId18"/>
    <p:sldId id="303" r:id="rId19"/>
    <p:sldId id="280" r:id="rId20"/>
    <p:sldId id="307" r:id="rId21"/>
    <p:sldId id="304" r:id="rId22"/>
    <p:sldId id="306" r:id="rId23"/>
    <p:sldId id="288" r:id="rId24"/>
    <p:sldId id="305" r:id="rId25"/>
    <p:sldId id="317" r:id="rId26"/>
    <p:sldId id="284" r:id="rId27"/>
    <p:sldId id="308" r:id="rId28"/>
    <p:sldId id="313" r:id="rId29"/>
    <p:sldId id="314" r:id="rId30"/>
    <p:sldId id="315" r:id="rId31"/>
    <p:sldId id="279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65889" autoAdjust="0"/>
  </p:normalViewPr>
  <p:slideViewPr>
    <p:cSldViewPr>
      <p:cViewPr varScale="1">
        <p:scale>
          <a:sx n="47" d="100"/>
          <a:sy n="47" d="100"/>
        </p:scale>
        <p:origin x="69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89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3B7B9-04CA-4CFA-9357-604066CC14EC}" type="datetimeFigureOut">
              <a:rPr lang="sv-SE" smtClean="0"/>
              <a:t>2014-10-13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A4CCB-92FC-4F60-8CA0-9BBFF83F0B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1228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E373D-32F6-423C-A426-7F41CE3598D0}" type="datetimeFigureOut">
              <a:rPr lang="sv-SE" smtClean="0"/>
              <a:pPr/>
              <a:t>2014-10-13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F324E-5A17-4626-9D6F-47B06938A9D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9601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I </a:t>
            </a:r>
            <a:r>
              <a:rPr lang="sv-SE" dirty="0" err="1" smtClean="0"/>
              <a:t>will</a:t>
            </a:r>
            <a:r>
              <a:rPr lang="sv-SE" dirty="0" smtClean="0"/>
              <a:t> talk </a:t>
            </a:r>
            <a:r>
              <a:rPr lang="sv-SE" dirty="0" err="1" smtClean="0"/>
              <a:t>about</a:t>
            </a:r>
            <a:r>
              <a:rPr lang="sv-SE" dirty="0" smtClean="0"/>
              <a:t> the </a:t>
            </a:r>
            <a:r>
              <a:rPr lang="sv-SE" dirty="0" err="1" smtClean="0"/>
              <a:t>experience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inheriting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Nagios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monitored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environment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F324E-5A17-4626-9D6F-47B06938A9DB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4830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Did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</a:t>
            </a:r>
            <a:r>
              <a:rPr lang="sv-SE" dirty="0" err="1" smtClean="0"/>
              <a:t>roubleshoot</a:t>
            </a:r>
            <a:r>
              <a:rPr lang="sv-SE" dirty="0" smtClean="0"/>
              <a:t> as best I </a:t>
            </a:r>
            <a:r>
              <a:rPr lang="sv-SE" dirty="0" err="1" smtClean="0"/>
              <a:t>could</a:t>
            </a:r>
            <a:r>
              <a:rPr lang="sv-SE" dirty="0" smtClean="0"/>
              <a:t>. </a:t>
            </a:r>
            <a:r>
              <a:rPr lang="sv-SE" dirty="0" err="1" smtClean="0"/>
              <a:t>Didnt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know</a:t>
            </a:r>
            <a:r>
              <a:rPr lang="sv-SE" baseline="0" dirty="0" smtClean="0"/>
              <a:t> the system </a:t>
            </a:r>
            <a:r>
              <a:rPr lang="sv-SE" baseline="0" dirty="0" err="1" smtClean="0"/>
              <a:t>well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but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could</a:t>
            </a:r>
            <a:r>
              <a:rPr lang="sv-SE" baseline="0" dirty="0" smtClean="0"/>
              <a:t> </a:t>
            </a:r>
            <a:br>
              <a:rPr lang="sv-SE" baseline="0" dirty="0" smtClean="0"/>
            </a:br>
            <a:r>
              <a:rPr lang="sv-SE" baseline="0" dirty="0" err="1" smtClean="0"/>
              <a:t>change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thresholds</a:t>
            </a:r>
            <a:r>
              <a:rPr lang="sv-SE" baseline="0" dirty="0" smtClean="0"/>
              <a:t>,, </a:t>
            </a:r>
            <a:r>
              <a:rPr lang="sv-SE" baseline="0" dirty="0" err="1" smtClean="0"/>
              <a:t>very</a:t>
            </a:r>
            <a:r>
              <a:rPr lang="sv-SE" baseline="0" dirty="0" smtClean="0"/>
              <a:t> simple </a:t>
            </a:r>
            <a:r>
              <a:rPr lang="sv-SE" baseline="0" dirty="0" err="1" smtClean="0"/>
              <a:t>changes</a:t>
            </a:r>
            <a:r>
              <a:rPr lang="sv-SE" baseline="0" dirty="0" smtClean="0"/>
              <a:t> in scripts</a:t>
            </a:r>
          </a:p>
          <a:p>
            <a:endParaRPr lang="sv-SE" baseline="0" dirty="0" smtClean="0"/>
          </a:p>
          <a:p>
            <a:r>
              <a:rPr lang="sv-SE" baseline="0" dirty="0" err="1" smtClean="0"/>
              <a:t>Called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developer</a:t>
            </a:r>
            <a:r>
              <a:rPr lang="sv-SE" baseline="0" dirty="0" smtClean="0"/>
              <a:t> – </a:t>
            </a:r>
            <a:r>
              <a:rPr lang="sv-SE" baseline="0" dirty="0" err="1" smtClean="0"/>
              <a:t>helped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out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some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errors</a:t>
            </a:r>
            <a:r>
              <a:rPr lang="sv-SE" baseline="0" dirty="0" smtClean="0"/>
              <a:t>. Got </a:t>
            </a:r>
            <a:r>
              <a:rPr lang="sv-SE" baseline="0" dirty="0" err="1" smtClean="0"/>
              <a:t>another</a:t>
            </a:r>
            <a:r>
              <a:rPr lang="sv-SE" baseline="0" dirty="0" smtClean="0"/>
              <a:t> position and </a:t>
            </a:r>
            <a:r>
              <a:rPr lang="sv-SE" baseline="0" dirty="0" err="1" smtClean="0"/>
              <a:t>moved</a:t>
            </a:r>
            <a:r>
              <a:rPr lang="sv-SE" baseline="0" dirty="0" smtClean="0"/>
              <a:t> to Thailand </a:t>
            </a:r>
            <a:r>
              <a:rPr lang="sv-SE" baseline="0" dirty="0" err="1" smtClean="0"/>
              <a:t>shortly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after</a:t>
            </a:r>
            <a:r>
              <a:rPr lang="sv-SE" baseline="0" dirty="0" smtClean="0"/>
              <a:t/>
            </a:r>
            <a:br>
              <a:rPr lang="sv-SE" baseline="0" dirty="0" smtClean="0"/>
            </a:br>
            <a:r>
              <a:rPr lang="sv-SE" baseline="0" dirty="0" smtClean="0"/>
              <a:t>Nice guy – </a:t>
            </a:r>
            <a:r>
              <a:rPr lang="sv-SE" baseline="0" dirty="0" err="1" smtClean="0"/>
              <a:t>tried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help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out</a:t>
            </a:r>
            <a:r>
              <a:rPr lang="sv-SE" baseline="0" dirty="0" smtClean="0"/>
              <a:t> as </a:t>
            </a:r>
            <a:r>
              <a:rPr lang="sv-SE" baseline="0" dirty="0" err="1" smtClean="0"/>
              <a:t>much</a:t>
            </a:r>
            <a:r>
              <a:rPr lang="sv-SE" baseline="0" dirty="0" smtClean="0"/>
              <a:t> as </a:t>
            </a:r>
            <a:r>
              <a:rPr lang="sv-SE" baseline="0" dirty="0" err="1" smtClean="0"/>
              <a:t>he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could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but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simply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did</a:t>
            </a:r>
            <a:r>
              <a:rPr lang="sv-SE" baseline="0" dirty="0" smtClean="0"/>
              <a:t> not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time</a:t>
            </a:r>
            <a:endParaRPr lang="sv-SE" baseline="0" dirty="0" smtClean="0"/>
          </a:p>
          <a:p>
            <a:endParaRPr lang="sv-SE" baseline="0" dirty="0" smtClean="0"/>
          </a:p>
          <a:p>
            <a:r>
              <a:rPr lang="sv-SE" baseline="0" dirty="0" err="1" smtClean="0"/>
              <a:t>Could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his</a:t>
            </a:r>
            <a:r>
              <a:rPr lang="sv-SE" baseline="0" dirty="0" smtClean="0"/>
              <a:t> boss </a:t>
            </a:r>
            <a:r>
              <a:rPr lang="sv-SE" baseline="0" dirty="0" err="1" smtClean="0"/>
              <a:t>assign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someone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else</a:t>
            </a:r>
            <a:r>
              <a:rPr lang="sv-SE" baseline="0" dirty="0" smtClean="0"/>
              <a:t>? Sent list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things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needed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help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.</a:t>
            </a:r>
          </a:p>
          <a:p>
            <a:endParaRPr lang="sv-SE" dirty="0" smtClean="0"/>
          </a:p>
          <a:p>
            <a:r>
              <a:rPr lang="sv-SE" dirty="0" err="1" smtClean="0"/>
              <a:t>Busy</a:t>
            </a:r>
            <a:r>
              <a:rPr lang="sv-SE" dirty="0" smtClean="0"/>
              <a:t>!</a:t>
            </a:r>
            <a:r>
              <a:rPr lang="sv-SE" baseline="0" dirty="0" smtClean="0"/>
              <a:t> All SW </a:t>
            </a:r>
            <a:r>
              <a:rPr lang="sv-SE" baseline="0" dirty="0" err="1" smtClean="0"/>
              <a:t>changes</a:t>
            </a:r>
            <a:r>
              <a:rPr lang="sv-SE" baseline="0" dirty="0" smtClean="0"/>
              <a:t> &amp; 3d </a:t>
            </a:r>
            <a:r>
              <a:rPr lang="sv-SE" baseline="0" dirty="0" err="1" smtClean="0"/>
              <a:t>line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troubleshooting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done</a:t>
            </a:r>
            <a:r>
              <a:rPr lang="sv-SE" baseline="0" dirty="0" smtClean="0"/>
              <a:t> by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office</a:t>
            </a:r>
            <a:r>
              <a:rPr lang="sv-SE" baseline="0" dirty="0" smtClean="0"/>
              <a:t>. </a:t>
            </a:r>
            <a:br>
              <a:rPr lang="sv-SE" baseline="0" dirty="0" smtClean="0"/>
            </a:br>
            <a:r>
              <a:rPr lang="sv-SE" baseline="0" dirty="0" err="1" smtClean="0"/>
              <a:t>Had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lot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more</a:t>
            </a:r>
            <a:r>
              <a:rPr lang="sv-SE" baseline="0" dirty="0" smtClean="0"/>
              <a:t> business </a:t>
            </a:r>
            <a:r>
              <a:rPr lang="sv-SE" baseline="0" dirty="0" err="1" smtClean="0"/>
              <a:t>critical</a:t>
            </a:r>
            <a:r>
              <a:rPr lang="sv-SE" baseline="0" dirty="0" smtClean="0"/>
              <a:t> stuff to do at the moment &amp; just </a:t>
            </a:r>
            <a:r>
              <a:rPr lang="sv-SE" baseline="0" dirty="0" err="1" smtClean="0"/>
              <a:t>lost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resource</a:t>
            </a:r>
            <a:r>
              <a:rPr lang="sv-SE" baseline="0" dirty="0" smtClean="0"/>
              <a:t>.</a:t>
            </a:r>
          </a:p>
          <a:p>
            <a:r>
              <a:rPr lang="sv-SE" baseline="0" dirty="0" err="1" smtClean="0"/>
              <a:t>Knew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could</a:t>
            </a:r>
            <a:r>
              <a:rPr lang="sv-SE" baseline="0" dirty="0" smtClean="0"/>
              <a:t> fall back in manual checks = </a:t>
            </a:r>
            <a:r>
              <a:rPr lang="sv-SE" baseline="0" dirty="0" err="1" smtClean="0"/>
              <a:t>important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us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but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could</a:t>
            </a:r>
            <a:r>
              <a:rPr lang="sv-SE" baseline="0" dirty="0" smtClean="0"/>
              <a:t> not </a:t>
            </a:r>
            <a:r>
              <a:rPr lang="sv-SE" baseline="0" dirty="0" err="1" smtClean="0"/>
              <a:t>give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priority</a:t>
            </a:r>
            <a:r>
              <a:rPr lang="sv-SE" baseline="0" dirty="0" smtClean="0"/>
              <a:t> in </a:t>
            </a:r>
            <a:r>
              <a:rPr lang="sv-SE" baseline="0" dirty="0" err="1" smtClean="0"/>
              <a:t>this</a:t>
            </a:r>
            <a:endParaRPr lang="sv-S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F324E-5A17-4626-9D6F-47B06938A9DB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9013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Yep</a:t>
            </a:r>
            <a:r>
              <a:rPr lang="sv-SE" dirty="0" smtClean="0"/>
              <a:t> –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was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how</a:t>
            </a:r>
            <a:r>
              <a:rPr lang="sv-SE" baseline="0" dirty="0" smtClean="0"/>
              <a:t> I </a:t>
            </a:r>
            <a:r>
              <a:rPr lang="sv-SE" baseline="0" dirty="0" err="1" smtClean="0"/>
              <a:t>felt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Wasnt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easy</a:t>
            </a:r>
            <a:r>
              <a:rPr lang="sv-SE" baseline="0" dirty="0" smtClean="0"/>
              <a:t> checks </a:t>
            </a:r>
            <a:r>
              <a:rPr lang="sv-SE" baseline="0" dirty="0" err="1" smtClean="0"/>
              <a:t>left</a:t>
            </a:r>
            <a:r>
              <a:rPr lang="sv-SE" baseline="0" dirty="0" smtClean="0"/>
              <a:t>, scripts and </a:t>
            </a:r>
            <a:r>
              <a:rPr lang="sv-SE" baseline="0" dirty="0" err="1" smtClean="0"/>
              <a:t>database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queries</a:t>
            </a:r>
            <a:r>
              <a:rPr lang="sv-SE" baseline="0" dirty="0" smtClean="0"/>
              <a:t> </a:t>
            </a:r>
          </a:p>
          <a:p>
            <a:r>
              <a:rPr lang="sv-SE" baseline="0" dirty="0" smtClean="0"/>
              <a:t>A </a:t>
            </a:r>
            <a:r>
              <a:rPr lang="sv-SE" baseline="0" dirty="0" err="1" smtClean="0"/>
              <a:t>little</a:t>
            </a:r>
            <a:r>
              <a:rPr lang="sv-SE" baseline="0" dirty="0" smtClean="0"/>
              <a:t> bit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luck</a:t>
            </a:r>
            <a:r>
              <a:rPr lang="sv-SE" baseline="0" dirty="0" smtClean="0"/>
              <a:t>. </a:t>
            </a:r>
            <a:r>
              <a:rPr lang="sv-SE" dirty="0" smtClean="0"/>
              <a:t>Servicedesk</a:t>
            </a:r>
            <a:r>
              <a:rPr lang="sv-SE" baseline="0" dirty="0" smtClean="0"/>
              <a:t> part </a:t>
            </a:r>
            <a:r>
              <a:rPr lang="sv-SE" baseline="0" dirty="0" err="1" smtClean="0"/>
              <a:t>time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programmer</a:t>
            </a:r>
            <a:r>
              <a:rPr lang="sv-SE" baseline="0" dirty="0" smtClean="0"/>
              <a:t> – incidents down.  </a:t>
            </a:r>
          </a:p>
          <a:p>
            <a:endParaRPr lang="sv-SE" baseline="0" dirty="0" smtClean="0"/>
          </a:p>
          <a:p>
            <a:r>
              <a:rPr lang="sv-SE" baseline="0" dirty="0" err="1" smtClean="0"/>
              <a:t>Cannot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praise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him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enough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but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also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needed</a:t>
            </a:r>
            <a:r>
              <a:rPr lang="sv-SE" baseline="0" dirty="0" smtClean="0"/>
              <a:t> an </a:t>
            </a:r>
            <a:r>
              <a:rPr lang="sv-SE" baseline="0" dirty="0" err="1" smtClean="0"/>
              <a:t>experienced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developer</a:t>
            </a:r>
            <a:r>
              <a:rPr lang="sv-SE" baseline="0" dirty="0" smtClean="0"/>
              <a:t> for </a:t>
            </a:r>
            <a:r>
              <a:rPr lang="sv-SE" baseline="0" dirty="0" err="1" smtClean="0"/>
              <a:t>some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advanced</a:t>
            </a:r>
            <a:r>
              <a:rPr lang="sv-SE" baseline="0" dirty="0" smtClean="0"/>
              <a:t> checks, and </a:t>
            </a:r>
            <a:r>
              <a:rPr lang="sv-SE" baseline="0" dirty="0" err="1" smtClean="0"/>
              <a:t>there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was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one</a:t>
            </a:r>
            <a:r>
              <a:rPr lang="sv-SE" baseline="0" dirty="0" smtClean="0"/>
              <a:t>.  </a:t>
            </a:r>
            <a:r>
              <a:rPr lang="sv-SE" baseline="0" dirty="0" err="1" smtClean="0"/>
              <a:t>He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been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tied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up</a:t>
            </a:r>
            <a:r>
              <a:rPr lang="sv-SE" baseline="0" dirty="0" smtClean="0"/>
              <a:t> as a specialist in a </a:t>
            </a:r>
            <a:r>
              <a:rPr lang="sv-SE" baseline="0" dirty="0" err="1" smtClean="0"/>
              <a:t>bunch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projects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earlier</a:t>
            </a:r>
            <a:r>
              <a:rPr lang="sv-SE" baseline="0" dirty="0" smtClean="0"/>
              <a:t>. </a:t>
            </a:r>
          </a:p>
          <a:p>
            <a:r>
              <a:rPr lang="sv-SE" baseline="0" dirty="0" err="1" smtClean="0"/>
              <a:t>But</a:t>
            </a:r>
            <a:r>
              <a:rPr lang="sv-SE" baseline="0" dirty="0" smtClean="0"/>
              <a:t> as </a:t>
            </a:r>
            <a:r>
              <a:rPr lang="sv-SE" baseline="0" dirty="0" err="1" smtClean="0"/>
              <a:t>his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projects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finishing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he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would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now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time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take</a:t>
            </a:r>
            <a:r>
              <a:rPr lang="sv-SE" baseline="0" dirty="0" smtClean="0"/>
              <a:t> a look at </a:t>
            </a:r>
            <a:r>
              <a:rPr lang="sv-SE" baseline="0" dirty="0" err="1" smtClean="0"/>
              <a:t>those</a:t>
            </a:r>
            <a:r>
              <a:rPr lang="sv-SE" baseline="0" dirty="0" smtClean="0"/>
              <a:t> scripts. </a:t>
            </a:r>
          </a:p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F324E-5A17-4626-9D6F-47B06938A9DB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7205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Great</a:t>
            </a:r>
            <a:r>
              <a:rPr lang="sv-SE" dirty="0" smtClean="0"/>
              <a:t>,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got it </a:t>
            </a:r>
            <a:r>
              <a:rPr lang="sv-SE" baseline="0" dirty="0" err="1" smtClean="0"/>
              <a:t>working</a:t>
            </a:r>
            <a:r>
              <a:rPr lang="sv-SE" baseline="0" dirty="0" smtClean="0"/>
              <a:t>, </a:t>
            </a:r>
          </a:p>
          <a:p>
            <a:r>
              <a:rPr lang="sv-SE" baseline="0" dirty="0" smtClean="0"/>
              <a:t>checks </a:t>
            </a:r>
            <a:r>
              <a:rPr lang="sv-SE" baseline="0" dirty="0" err="1" smtClean="0"/>
              <a:t>should</a:t>
            </a:r>
            <a:r>
              <a:rPr lang="sv-SE" baseline="0" dirty="0" smtClean="0"/>
              <a:t> just be </a:t>
            </a:r>
            <a:r>
              <a:rPr lang="sv-SE" baseline="0" dirty="0" err="1" smtClean="0"/>
              <a:t>running</a:t>
            </a:r>
            <a:r>
              <a:rPr lang="sv-SE" baseline="0" dirty="0" smtClean="0"/>
              <a:t> in the </a:t>
            </a:r>
            <a:r>
              <a:rPr lang="sv-SE" baseline="0" dirty="0" err="1" smtClean="0"/>
              <a:t>background</a:t>
            </a:r>
            <a:r>
              <a:rPr lang="sv-SE" baseline="0" dirty="0" smtClean="0"/>
              <a:t>.</a:t>
            </a:r>
          </a:p>
          <a:p>
            <a:endParaRPr lang="sv-SE" baseline="0" dirty="0" smtClean="0"/>
          </a:p>
          <a:p>
            <a:r>
              <a:rPr lang="sv-SE" baseline="0" dirty="0" smtClean="0"/>
              <a:t> A simple set &amp; </a:t>
            </a:r>
            <a:r>
              <a:rPr lang="sv-SE" baseline="0" dirty="0" err="1" smtClean="0"/>
              <a:t>forget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thing</a:t>
            </a:r>
            <a:r>
              <a:rPr lang="sv-SE" baseline="0" dirty="0" smtClean="0"/>
              <a:t>, right?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F324E-5A17-4626-9D6F-47B06938A9DB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9413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A </a:t>
            </a:r>
            <a:r>
              <a:rPr lang="sv-SE" dirty="0" err="1" smtClean="0"/>
              <a:t>monitoring</a:t>
            </a:r>
            <a:r>
              <a:rPr lang="sv-SE" dirty="0" smtClean="0"/>
              <a:t> system is a </a:t>
            </a:r>
            <a:r>
              <a:rPr lang="sv-SE" dirty="0" err="1" smtClean="0"/>
              <a:t>living</a:t>
            </a:r>
            <a:r>
              <a:rPr lang="sv-SE" dirty="0" smtClean="0"/>
              <a:t> </a:t>
            </a:r>
            <a:r>
              <a:rPr lang="sv-SE" dirty="0" err="1" smtClean="0"/>
              <a:t>thing</a:t>
            </a:r>
            <a:endParaRPr lang="sv-SE" dirty="0" smtClean="0"/>
          </a:p>
          <a:p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course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depending</a:t>
            </a:r>
            <a:r>
              <a:rPr lang="sv-SE" baseline="0" dirty="0" smtClean="0"/>
              <a:t> on </a:t>
            </a:r>
            <a:r>
              <a:rPr lang="sv-SE" baseline="0" dirty="0" err="1" smtClean="0"/>
              <a:t>what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monitored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but</a:t>
            </a:r>
            <a:endParaRPr lang="sv-SE" dirty="0" smtClean="0"/>
          </a:p>
          <a:p>
            <a:r>
              <a:rPr lang="sv-SE" dirty="0" smtClean="0"/>
              <a:t> </a:t>
            </a:r>
            <a:r>
              <a:rPr lang="sv-SE" dirty="0" err="1" smtClean="0"/>
              <a:t>there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will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always</a:t>
            </a:r>
            <a:r>
              <a:rPr lang="sv-SE" baseline="0" dirty="0" smtClean="0"/>
              <a:t> be </a:t>
            </a:r>
            <a:r>
              <a:rPr lang="sv-SE" baseline="0" dirty="0" err="1" smtClean="0"/>
              <a:t>something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tweak</a:t>
            </a:r>
            <a:r>
              <a:rPr lang="sv-SE" baseline="0" dirty="0" smtClean="0"/>
              <a:t> or </a:t>
            </a:r>
            <a:r>
              <a:rPr lang="sv-SE" baseline="0" dirty="0" err="1" smtClean="0"/>
              <a:t>add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another</a:t>
            </a:r>
            <a:r>
              <a:rPr lang="sv-SE" baseline="0" dirty="0" smtClean="0"/>
              <a:t> check. </a:t>
            </a:r>
          </a:p>
          <a:p>
            <a:r>
              <a:rPr lang="sv-SE" baseline="0" dirty="0" smtClean="0"/>
              <a:t>”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need</a:t>
            </a:r>
            <a:r>
              <a:rPr lang="sv-SE" baseline="0" dirty="0" smtClean="0"/>
              <a:t> to monitor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too</a:t>
            </a:r>
            <a:r>
              <a:rPr lang="sv-SE" baseline="0" dirty="0" smtClean="0"/>
              <a:t>”</a:t>
            </a:r>
          </a:p>
          <a:p>
            <a:endParaRPr lang="sv-SE" baseline="0" dirty="0" smtClean="0"/>
          </a:p>
          <a:p>
            <a:r>
              <a:rPr lang="sv-SE" baseline="0" dirty="0" smtClean="0"/>
              <a:t>As </a:t>
            </a:r>
            <a:r>
              <a:rPr lang="sv-SE" baseline="0" dirty="0" err="1" smtClean="0"/>
              <a:t>your</a:t>
            </a:r>
            <a:r>
              <a:rPr lang="sv-SE" baseline="0" dirty="0" smtClean="0"/>
              <a:t> IT </a:t>
            </a:r>
            <a:r>
              <a:rPr lang="sv-SE" baseline="0" dirty="0" err="1" smtClean="0"/>
              <a:t>environment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changes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will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need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adapt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monitoring</a:t>
            </a:r>
            <a:endParaRPr lang="sv-SE" baseline="0" dirty="0" smtClean="0"/>
          </a:p>
          <a:p>
            <a:r>
              <a:rPr lang="sv-SE" baseline="0" dirty="0" smtClean="0"/>
              <a:t>And as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learn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more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about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Nagios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find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more</a:t>
            </a:r>
            <a:r>
              <a:rPr lang="sv-SE" baseline="0" dirty="0" smtClean="0"/>
              <a:t> stuff to </a:t>
            </a:r>
            <a:r>
              <a:rPr lang="sv-SE" baseline="0" dirty="0" err="1" smtClean="0"/>
              <a:t>implement</a:t>
            </a:r>
            <a:r>
              <a:rPr lang="sv-SE" baseline="0" dirty="0" smtClean="0"/>
              <a:t>.</a:t>
            </a:r>
            <a:br>
              <a:rPr lang="sv-SE" baseline="0" dirty="0" smtClean="0"/>
            </a:br>
            <a:endParaRPr lang="sv-SE" baseline="0" dirty="0" smtClean="0"/>
          </a:p>
          <a:p>
            <a:r>
              <a:rPr lang="sv-SE" baseline="0" dirty="0" smtClean="0"/>
              <a:t>It </a:t>
            </a:r>
            <a:r>
              <a:rPr lang="sv-SE" baseline="0" dirty="0" err="1" smtClean="0"/>
              <a:t>needs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maintenance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F324E-5A17-4626-9D6F-47B06938A9DB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7571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Security</a:t>
            </a:r>
            <a:r>
              <a:rPr lang="sv-SE" dirty="0" smtClean="0"/>
              <a:t> </a:t>
            </a:r>
            <a:r>
              <a:rPr lang="sv-SE" dirty="0" err="1" smtClean="0"/>
              <a:t>requests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take</a:t>
            </a:r>
            <a:r>
              <a:rPr lang="sv-SE" baseline="0" dirty="0" smtClean="0"/>
              <a:t> a long </a:t>
            </a:r>
            <a:r>
              <a:rPr lang="sv-SE" baseline="0" dirty="0" err="1" smtClean="0"/>
              <a:t>time</a:t>
            </a:r>
            <a:r>
              <a:rPr lang="sv-SE" baseline="0" dirty="0" smtClean="0"/>
              <a:t> </a:t>
            </a:r>
          </a:p>
          <a:p>
            <a:endParaRPr lang="sv-SE" baseline="0" dirty="0" smtClean="0"/>
          </a:p>
          <a:p>
            <a:r>
              <a:rPr lang="sv-SE" baseline="0" dirty="0" smtClean="0"/>
              <a:t>Access to a test </a:t>
            </a:r>
            <a:r>
              <a:rPr lang="sv-SE" baseline="0" dirty="0" err="1" smtClean="0"/>
              <a:t>environment</a:t>
            </a:r>
            <a:r>
              <a:rPr lang="sv-SE" baseline="0" dirty="0" smtClean="0"/>
              <a:t> and an </a:t>
            </a:r>
            <a:r>
              <a:rPr lang="sv-SE" baseline="0" dirty="0" err="1" smtClean="0"/>
              <a:t>experienced</a:t>
            </a:r>
            <a:r>
              <a:rPr lang="sv-SE" baseline="0" dirty="0" smtClean="0"/>
              <a:t> tester: </a:t>
            </a:r>
            <a:br>
              <a:rPr lang="sv-SE" baseline="0" dirty="0" smtClean="0"/>
            </a:br>
            <a:r>
              <a:rPr lang="sv-SE" baseline="0" dirty="0" smtClean="0"/>
              <a:t/>
            </a:r>
            <a:br>
              <a:rPr lang="sv-SE" baseline="0" dirty="0" smtClean="0"/>
            </a:br>
            <a:r>
              <a:rPr lang="sv-SE" baseline="0" dirty="0" err="1" smtClean="0"/>
              <a:t>Need</a:t>
            </a:r>
            <a:r>
              <a:rPr lang="sv-SE" baseline="0" dirty="0" smtClean="0"/>
              <a:t> to test all the checks to </a:t>
            </a:r>
            <a:r>
              <a:rPr lang="sv-SE" baseline="0" dirty="0" err="1" smtClean="0"/>
              <a:t>see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how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respond</a:t>
            </a:r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Need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send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crappy</a:t>
            </a:r>
            <a:r>
              <a:rPr lang="sv-SE" baseline="0" dirty="0" smtClean="0"/>
              <a:t> data </a:t>
            </a:r>
            <a:r>
              <a:rPr lang="sv-SE" baseline="0" dirty="0" err="1" smtClean="0"/>
              <a:t>through</a:t>
            </a:r>
            <a:r>
              <a:rPr lang="sv-SE" baseline="0" dirty="0" smtClean="0"/>
              <a:t> the system and </a:t>
            </a:r>
            <a:r>
              <a:rPr lang="sv-SE" baseline="0" dirty="0" err="1" smtClean="0"/>
              <a:t>watch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those</a:t>
            </a:r>
            <a:r>
              <a:rPr lang="sv-SE" baseline="0" dirty="0" smtClean="0"/>
              <a:t> alarms </a:t>
            </a:r>
            <a:r>
              <a:rPr lang="sv-SE" baseline="0" dirty="0" err="1" smtClean="0"/>
              <a:t>fire</a:t>
            </a:r>
            <a:r>
              <a:rPr lang="sv-SE" baseline="0" dirty="0" smtClean="0"/>
              <a:t> 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F324E-5A17-4626-9D6F-47B06938A9DB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1695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Feel</a:t>
            </a:r>
            <a:r>
              <a:rPr lang="sv-SE" dirty="0" smtClean="0"/>
              <a:t> </a:t>
            </a:r>
            <a:r>
              <a:rPr lang="sv-SE" dirty="0" err="1" smtClean="0"/>
              <a:t>very</a:t>
            </a:r>
            <a:r>
              <a:rPr lang="sv-SE" dirty="0" smtClean="0"/>
              <a:t> stupid </a:t>
            </a:r>
            <a:r>
              <a:rPr lang="sv-SE" dirty="0" err="1" smtClean="0"/>
              <a:t>when</a:t>
            </a:r>
            <a:r>
              <a:rPr lang="sv-SE" dirty="0" smtClean="0"/>
              <a:t> a check </a:t>
            </a:r>
            <a:r>
              <a:rPr lang="sv-SE" dirty="0" err="1" smtClean="0"/>
              <a:t>sends</a:t>
            </a:r>
            <a:r>
              <a:rPr lang="sv-SE" baseline="0" dirty="0" smtClean="0"/>
              <a:t> off </a:t>
            </a:r>
            <a:r>
              <a:rPr lang="sv-SE" baseline="0" dirty="0" err="1" smtClean="0"/>
              <a:t>false</a:t>
            </a:r>
            <a:r>
              <a:rPr lang="sv-SE" baseline="0" dirty="0" smtClean="0"/>
              <a:t> alarms and </a:t>
            </a:r>
            <a:r>
              <a:rPr lang="sv-SE" baseline="0" dirty="0" err="1" smtClean="0"/>
              <a:t>turns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out</a:t>
            </a:r>
            <a:r>
              <a:rPr lang="sv-SE" baseline="0" dirty="0" smtClean="0"/>
              <a:t> to be </a:t>
            </a:r>
            <a:r>
              <a:rPr lang="sv-SE" baseline="0" dirty="0" err="1" smtClean="0"/>
              <a:t>according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spec</a:t>
            </a:r>
            <a:r>
              <a:rPr lang="sv-SE" baseline="0" dirty="0" smtClean="0"/>
              <a:t>, </a:t>
            </a:r>
          </a:p>
          <a:p>
            <a:r>
              <a:rPr lang="sv-SE" baseline="0" dirty="0" smtClean="0"/>
              <a:t>As in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file</a:t>
            </a:r>
            <a:r>
              <a:rPr lang="sv-SE" baseline="0" dirty="0" smtClean="0"/>
              <a:t> generation</a:t>
            </a:r>
          </a:p>
          <a:p>
            <a:r>
              <a:rPr lang="sv-SE" baseline="0" dirty="0" smtClean="0"/>
              <a:t/>
            </a:r>
            <a:br>
              <a:rPr lang="sv-SE" baseline="0" dirty="0" smtClean="0"/>
            </a:br>
            <a:r>
              <a:rPr lang="sv-SE" baseline="0" dirty="0" smtClean="0"/>
              <a:t>checks </a:t>
            </a:r>
            <a:r>
              <a:rPr lang="sv-SE" baseline="0" dirty="0" err="1" smtClean="0"/>
              <a:t>will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run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every</a:t>
            </a:r>
            <a:r>
              <a:rPr lang="sv-SE" baseline="0" dirty="0" smtClean="0"/>
              <a:t> 5, 24/7. </a:t>
            </a:r>
            <a:r>
              <a:rPr lang="sv-SE" baseline="0" dirty="0" err="1" smtClean="0"/>
              <a:t>even</a:t>
            </a:r>
            <a:r>
              <a:rPr lang="sv-SE" baseline="0" dirty="0" smtClean="0"/>
              <a:t> at </a:t>
            </a:r>
            <a:r>
              <a:rPr lang="sv-SE" baseline="0" dirty="0" err="1" smtClean="0"/>
              <a:t>night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when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batch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jobs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hogs</a:t>
            </a:r>
            <a:r>
              <a:rPr lang="sv-SE" baseline="0" dirty="0" smtClean="0"/>
              <a:t> all the </a:t>
            </a:r>
            <a:r>
              <a:rPr lang="sv-SE" baseline="0" dirty="0" err="1" smtClean="0"/>
              <a:t>memory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F324E-5A17-4626-9D6F-47B06938A9DB}" type="slidenum">
              <a:rPr lang="sv-SE" smtClean="0"/>
              <a:pPr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6743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Programming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skills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baseline="0" dirty="0" smtClean="0"/>
              <a:t> </a:t>
            </a:r>
            <a:r>
              <a:rPr lang="sv-SE" dirty="0" smtClean="0"/>
              <a:t>vital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dont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them</a:t>
            </a:r>
            <a:r>
              <a:rPr lang="sv-SE" baseline="0" dirty="0" smtClean="0"/>
              <a:t> </a:t>
            </a:r>
            <a:r>
              <a:rPr lang="sv-SE" baseline="0" dirty="0" err="1" smtClean="0"/>
              <a:t>yourself</a:t>
            </a:r>
            <a:r>
              <a:rPr lang="sv-SE" baseline="0" dirty="0" smtClean="0"/>
              <a:t>, the team </a:t>
            </a:r>
            <a:r>
              <a:rPr lang="sv-SE" baseline="0" dirty="0" err="1" smtClean="0"/>
              <a:t>needs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good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developer</a:t>
            </a:r>
            <a:r>
              <a:rPr lang="sv-SE" baseline="0" dirty="0" smtClean="0"/>
              <a:t/>
            </a:r>
            <a:br>
              <a:rPr lang="sv-SE" baseline="0" dirty="0" smtClean="0"/>
            </a:br>
            <a:endParaRPr lang="sv-SE" baseline="0" dirty="0" smtClean="0"/>
          </a:p>
          <a:p>
            <a:r>
              <a:rPr lang="sv-SE" baseline="0" dirty="0" smtClean="0"/>
              <a:t>Plan: it is normal to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some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tweaking</a:t>
            </a:r>
            <a:r>
              <a:rPr lang="sv-SE" baseline="0" dirty="0" smtClean="0"/>
              <a:t> to do, so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need</a:t>
            </a:r>
            <a:r>
              <a:rPr lang="sv-SE" baseline="0" dirty="0" smtClean="0"/>
              <a:t> to make sure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access to the </a:t>
            </a:r>
            <a:r>
              <a:rPr lang="sv-SE" baseline="0" dirty="0" err="1" smtClean="0"/>
              <a:t>resources</a:t>
            </a:r>
            <a:r>
              <a:rPr lang="sv-SE" baseline="0" dirty="0" smtClean="0"/>
              <a:t> for a </a:t>
            </a:r>
            <a:r>
              <a:rPr lang="sv-SE" baseline="0" dirty="0" err="1" smtClean="0"/>
              <a:t>while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after</a:t>
            </a:r>
            <a:r>
              <a:rPr lang="sv-SE" baseline="0" dirty="0" smtClean="0"/>
              <a:t>, </a:t>
            </a:r>
            <a:br>
              <a:rPr lang="sv-SE" baseline="0" dirty="0" smtClean="0"/>
            </a:br>
            <a:r>
              <a:rPr lang="sv-SE" baseline="0" dirty="0" smtClean="0"/>
              <a:t> </a:t>
            </a:r>
            <a:r>
              <a:rPr lang="sv-SE" baseline="0" dirty="0" err="1" smtClean="0"/>
              <a:t>maybe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our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case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was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little</a:t>
            </a:r>
            <a:r>
              <a:rPr lang="sv-SE" baseline="0" dirty="0" smtClean="0"/>
              <a:t> bit extreme ,  it is not </a:t>
            </a:r>
            <a:r>
              <a:rPr lang="sv-SE" baseline="0" dirty="0" err="1" smtClean="0"/>
              <a:t>usual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take</a:t>
            </a:r>
            <a:r>
              <a:rPr lang="sv-SE" baseline="0" dirty="0" smtClean="0"/>
              <a:t> off </a:t>
            </a:r>
            <a:r>
              <a:rPr lang="sv-SE" baseline="0" dirty="0" err="1" smtClean="0"/>
              <a:t>because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a new </a:t>
            </a:r>
            <a:r>
              <a:rPr lang="sv-SE" baseline="0" dirty="0" err="1" smtClean="0"/>
              <a:t>job</a:t>
            </a:r>
            <a:r>
              <a:rPr lang="sv-SE" baseline="0" dirty="0" smtClean="0"/>
              <a:t> </a:t>
            </a:r>
            <a:br>
              <a:rPr lang="sv-SE" baseline="0" dirty="0" smtClean="0"/>
            </a:br>
            <a:r>
              <a:rPr lang="sv-SE" baseline="0" dirty="0" err="1" smtClean="0"/>
              <a:t>but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can</a:t>
            </a:r>
            <a:r>
              <a:rPr lang="sv-SE" baseline="0" dirty="0" smtClean="0"/>
              <a:t> be </a:t>
            </a:r>
            <a:r>
              <a:rPr lang="sv-SE" baseline="0" dirty="0" err="1" smtClean="0"/>
              <a:t>good</a:t>
            </a:r>
            <a:r>
              <a:rPr lang="sv-SE" baseline="0" dirty="0" smtClean="0"/>
              <a:t> to make sure for </a:t>
            </a:r>
            <a:r>
              <a:rPr lang="sv-SE" baseline="0" dirty="0" err="1" smtClean="0"/>
              <a:t>example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your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resources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dont</a:t>
            </a:r>
            <a:r>
              <a:rPr lang="sv-SE" baseline="0" dirty="0" smtClean="0"/>
              <a:t> go on </a:t>
            </a:r>
            <a:r>
              <a:rPr lang="sv-SE" baseline="0" dirty="0" err="1" smtClean="0"/>
              <a:t>vacation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shortly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after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rollout</a:t>
            </a:r>
            <a:endParaRPr lang="sv-SE" baseline="0" dirty="0" smtClean="0"/>
          </a:p>
          <a:p>
            <a:endParaRPr lang="sv-SE" baseline="0" dirty="0" smtClean="0"/>
          </a:p>
          <a:p>
            <a:r>
              <a:rPr lang="sv-SE" baseline="0" dirty="0" err="1" smtClean="0"/>
              <a:t>First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changes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can</a:t>
            </a:r>
            <a:r>
              <a:rPr lang="sv-SE" baseline="0" dirty="0" smtClean="0"/>
              <a:t> be </a:t>
            </a:r>
            <a:r>
              <a:rPr lang="sv-SE" baseline="0" dirty="0" err="1" smtClean="0"/>
              <a:t>remembered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but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after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while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need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keep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track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it.</a:t>
            </a:r>
            <a:br>
              <a:rPr lang="sv-SE" baseline="0" dirty="0" smtClean="0"/>
            </a:br>
            <a:r>
              <a:rPr lang="sv-SE" baseline="0" dirty="0" smtClean="0"/>
              <a:t>Set </a:t>
            </a:r>
            <a:r>
              <a:rPr lang="sv-SE" baseline="0" dirty="0" err="1" smtClean="0"/>
              <a:t>up</a:t>
            </a:r>
            <a:r>
              <a:rPr lang="sv-SE" baseline="0" dirty="0" smtClean="0"/>
              <a:t> a log </a:t>
            </a:r>
            <a:r>
              <a:rPr lang="sv-SE" baseline="0" dirty="0" err="1" smtClean="0"/>
              <a:t>book</a:t>
            </a:r>
            <a:r>
              <a:rPr lang="sv-SE" baseline="0" dirty="0" smtClean="0"/>
              <a:t> and </a:t>
            </a:r>
            <a:r>
              <a:rPr lang="sv-SE" baseline="0" dirty="0" smtClean="0"/>
              <a:t>log </a:t>
            </a:r>
            <a:r>
              <a:rPr lang="sv-SE" baseline="0" dirty="0" err="1" smtClean="0"/>
              <a:t>changes</a:t>
            </a:r>
            <a:r>
              <a:rPr lang="sv-SE" baseline="0" dirty="0" smtClean="0"/>
              <a:t> and version </a:t>
            </a:r>
            <a:r>
              <a:rPr lang="sv-SE" baseline="0" dirty="0" err="1" smtClean="0"/>
              <a:t>control</a:t>
            </a:r>
            <a:r>
              <a:rPr lang="sv-SE" baseline="0" dirty="0" smtClean="0"/>
              <a:t> on scripts </a:t>
            </a:r>
            <a:endParaRPr lang="sv-SE" baseline="0" dirty="0" smtClean="0"/>
          </a:p>
          <a:p>
            <a:endParaRPr lang="sv-SE" baseline="0" dirty="0" smtClean="0"/>
          </a:p>
          <a:p>
            <a:r>
              <a:rPr lang="sv-SE" baseline="0" dirty="0" err="1" smtClean="0"/>
              <a:t>Improvements</a:t>
            </a:r>
            <a:r>
              <a:rPr lang="sv-SE" baseline="0" dirty="0" smtClean="0"/>
              <a:t>: is not a set &amp; </a:t>
            </a:r>
            <a:r>
              <a:rPr lang="sv-SE" baseline="0" dirty="0" err="1" smtClean="0"/>
              <a:t>forget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thing</a:t>
            </a:r>
            <a:r>
              <a:rPr lang="sv-SE" baseline="0" dirty="0" smtClean="0"/>
              <a:t>, </a:t>
            </a:r>
          </a:p>
          <a:p>
            <a:r>
              <a:rPr lang="sv-SE" baseline="0" dirty="0" err="1" smtClean="0"/>
              <a:t>will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always</a:t>
            </a:r>
            <a:r>
              <a:rPr lang="sv-SE" baseline="0" dirty="0" smtClean="0"/>
              <a:t> be </a:t>
            </a:r>
            <a:r>
              <a:rPr lang="sv-SE" baseline="0" dirty="0" err="1" smtClean="0"/>
              <a:t>something</a:t>
            </a:r>
            <a:r>
              <a:rPr lang="sv-SE" baseline="0" dirty="0" smtClean="0"/>
              <a:t> -</a:t>
            </a:r>
            <a:r>
              <a:rPr lang="sv-SE" baseline="0" dirty="0" err="1" smtClean="0"/>
              <a:t>modification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an </a:t>
            </a:r>
            <a:r>
              <a:rPr lang="sv-SE" baseline="0" dirty="0" err="1" smtClean="0"/>
              <a:t>existing</a:t>
            </a:r>
            <a:r>
              <a:rPr lang="sv-SE" baseline="0" dirty="0" smtClean="0"/>
              <a:t> check, or </a:t>
            </a:r>
            <a:r>
              <a:rPr lang="sv-SE" baseline="0" dirty="0" err="1" smtClean="0"/>
              <a:t>add</a:t>
            </a:r>
            <a:r>
              <a:rPr lang="sv-SE" baseline="0" dirty="0" smtClean="0"/>
              <a:t> a new check. </a:t>
            </a:r>
          </a:p>
          <a:p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will</a:t>
            </a:r>
            <a:r>
              <a:rPr lang="sv-SE" baseline="0" dirty="0" smtClean="0"/>
              <a:t> want to </a:t>
            </a:r>
            <a:r>
              <a:rPr lang="sv-SE" baseline="0" dirty="0" err="1" smtClean="0"/>
              <a:t>add</a:t>
            </a:r>
            <a:r>
              <a:rPr lang="sv-SE" baseline="0" dirty="0" smtClean="0"/>
              <a:t> for </a:t>
            </a:r>
            <a:r>
              <a:rPr lang="sv-SE" baseline="0" dirty="0" err="1" smtClean="0"/>
              <a:t>example</a:t>
            </a:r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dependencies</a:t>
            </a:r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Failover</a:t>
            </a:r>
            <a:r>
              <a:rPr lang="sv-SE" baseline="0" dirty="0" smtClean="0"/>
              <a:t> system</a:t>
            </a:r>
          </a:p>
          <a:p>
            <a:r>
              <a:rPr lang="sv-SE" baseline="0" dirty="0" smtClean="0"/>
              <a:t>test server for </a:t>
            </a:r>
            <a:r>
              <a:rPr lang="sv-SE" baseline="0" dirty="0" err="1" smtClean="0"/>
              <a:t>Nagios</a:t>
            </a:r>
            <a:r>
              <a:rPr lang="sv-SE" baseline="0" dirty="0" smtClean="0"/>
              <a:t> – not test new stuff live and risk </a:t>
            </a:r>
            <a:r>
              <a:rPr lang="sv-SE" baseline="0" dirty="0" err="1" smtClean="0"/>
              <a:t>messing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up</a:t>
            </a:r>
            <a:r>
              <a:rPr lang="sv-SE" baseline="0" dirty="0" smtClean="0"/>
              <a:t> the system</a:t>
            </a:r>
          </a:p>
          <a:p>
            <a:r>
              <a:rPr lang="sv-SE" baseline="0" dirty="0" err="1" smtClean="0"/>
              <a:t>if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scripted</a:t>
            </a:r>
            <a:r>
              <a:rPr lang="sv-SE" baseline="0" dirty="0" smtClean="0"/>
              <a:t> checks – </a:t>
            </a:r>
            <a:r>
              <a:rPr lang="sv-SE" baseline="0" dirty="0" err="1" smtClean="0"/>
              <a:t>ensure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future</a:t>
            </a:r>
            <a:r>
              <a:rPr lang="sv-SE" baseline="0" dirty="0" smtClean="0"/>
              <a:t> access to </a:t>
            </a:r>
            <a:r>
              <a:rPr lang="sv-SE" baseline="0" dirty="0" err="1" smtClean="0"/>
              <a:t>developer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F324E-5A17-4626-9D6F-47B06938A9DB}" type="slidenum">
              <a:rPr lang="sv-SE" smtClean="0"/>
              <a:pPr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31986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F324E-5A17-4626-9D6F-47B06938A9DB}" type="slidenum">
              <a:rPr lang="sv-SE" smtClean="0"/>
              <a:pPr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4217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Makes</a:t>
            </a:r>
            <a:r>
              <a:rPr lang="sv-SE" baseline="0" dirty="0" smtClean="0"/>
              <a:t> all the </a:t>
            </a:r>
            <a:r>
              <a:rPr lang="sv-SE" baseline="0" dirty="0" err="1" smtClean="0"/>
              <a:t>difference</a:t>
            </a:r>
            <a:r>
              <a:rPr lang="sv-SE" baseline="0" dirty="0" smtClean="0"/>
              <a:t> in the </a:t>
            </a:r>
            <a:r>
              <a:rPr lang="sv-SE" baseline="0" dirty="0" err="1" smtClean="0"/>
              <a:t>world</a:t>
            </a:r>
            <a:r>
              <a:rPr lang="sv-SE" baseline="0" dirty="0" smtClean="0"/>
              <a:t>. </a:t>
            </a:r>
          </a:p>
          <a:p>
            <a:r>
              <a:rPr lang="sv-SE" baseline="0" dirty="0" err="1" smtClean="0"/>
              <a:t>You</a:t>
            </a:r>
            <a:r>
              <a:rPr lang="sv-SE" baseline="0" dirty="0" smtClean="0"/>
              <a:t> go from </a:t>
            </a:r>
            <a:r>
              <a:rPr lang="sv-SE" baseline="0" dirty="0" err="1" smtClean="0"/>
              <a:t>from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having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clue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knowing</a:t>
            </a:r>
            <a:r>
              <a:rPr lang="sv-SE" baseline="0" dirty="0" smtClean="0"/>
              <a:t> </a:t>
            </a:r>
            <a:br>
              <a:rPr lang="sv-SE" baseline="0" dirty="0" smtClean="0"/>
            </a:br>
            <a:r>
              <a:rPr lang="sv-SE" baseline="0" dirty="0" smtClean="0"/>
              <a:t>so </a:t>
            </a:r>
            <a:r>
              <a:rPr lang="sv-SE" baseline="0" dirty="0" err="1" smtClean="0"/>
              <a:t>many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ways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setting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things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up</a:t>
            </a:r>
            <a:r>
              <a:rPr lang="sv-SE" baseline="0" dirty="0" smtClean="0"/>
              <a:t> in </a:t>
            </a:r>
            <a:r>
              <a:rPr lang="sv-SE" baseline="0" dirty="0" err="1" smtClean="0"/>
              <a:t>Nagios</a:t>
            </a:r>
            <a:r>
              <a:rPr lang="sv-SE" baseline="0" dirty="0" smtClean="0"/>
              <a:t>, </a:t>
            </a:r>
          </a:p>
          <a:p>
            <a:r>
              <a:rPr lang="sv-SE" baseline="0" dirty="0" err="1" smtClean="0"/>
              <a:t>Need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training</a:t>
            </a:r>
            <a:r>
              <a:rPr lang="sv-SE" baseline="0" dirty="0" smtClean="0"/>
              <a:t> in </a:t>
            </a:r>
            <a:r>
              <a:rPr lang="sv-SE" baseline="0" dirty="0" err="1" smtClean="0"/>
              <a:t>Nagios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knowledge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the different solutions to </a:t>
            </a:r>
            <a:r>
              <a:rPr lang="sv-SE" baseline="0" dirty="0" err="1" smtClean="0"/>
              <a:t>see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what</a:t>
            </a:r>
            <a:r>
              <a:rPr lang="sv-SE" baseline="0" dirty="0" smtClean="0"/>
              <a:t> is best for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F324E-5A17-4626-9D6F-47B06938A9DB}" type="slidenum">
              <a:rPr lang="sv-SE" smtClean="0"/>
              <a:pPr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44174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Run</a:t>
            </a:r>
            <a:r>
              <a:rPr lang="sv-SE" dirty="0" smtClean="0"/>
              <a:t> check </a:t>
            </a:r>
            <a:r>
              <a:rPr lang="sv-SE" dirty="0" err="1" smtClean="0"/>
              <a:t>locally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see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it </a:t>
            </a:r>
            <a:r>
              <a:rPr lang="sv-SE" baseline="0" dirty="0" err="1" smtClean="0"/>
              <a:t>works</a:t>
            </a:r>
            <a:r>
              <a:rPr lang="sv-SE" baseline="0" dirty="0" smtClean="0"/>
              <a:t>. </a:t>
            </a:r>
            <a:br>
              <a:rPr lang="sv-SE" baseline="0" dirty="0" smtClean="0"/>
            </a:br>
            <a:r>
              <a:rPr lang="sv-SE" baseline="0" dirty="0" smtClean="0"/>
              <a:t>On Solaris, </a:t>
            </a:r>
            <a:r>
              <a:rPr lang="sv-SE" baseline="0" dirty="0" err="1" smtClean="0"/>
              <a:t>run</a:t>
            </a:r>
            <a:r>
              <a:rPr lang="sv-SE" baseline="0" dirty="0" smtClean="0"/>
              <a:t> as </a:t>
            </a:r>
            <a:r>
              <a:rPr lang="sv-SE" baseline="0" dirty="0" err="1" smtClean="0"/>
              <a:t>nagios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user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root</a:t>
            </a:r>
            <a:r>
              <a:rPr lang="sv-SE" baseline="0" dirty="0" smtClean="0"/>
              <a:t>, to make sure it is not permission </a:t>
            </a:r>
            <a:r>
              <a:rPr lang="sv-SE" baseline="0" dirty="0" err="1" smtClean="0"/>
              <a:t>related</a:t>
            </a:r>
            <a:r>
              <a:rPr lang="sv-SE" baseline="0" dirty="0" smtClean="0"/>
              <a:t>.</a:t>
            </a:r>
          </a:p>
          <a:p>
            <a:endParaRPr lang="sv-SE" baseline="0" dirty="0" smtClean="0"/>
          </a:p>
          <a:p>
            <a:r>
              <a:rPr lang="sv-SE" baseline="0" dirty="0" err="1" smtClean="0"/>
              <a:t>Run</a:t>
            </a:r>
            <a:r>
              <a:rPr lang="sv-SE" baseline="0" dirty="0" smtClean="0"/>
              <a:t> test check </a:t>
            </a:r>
            <a:r>
              <a:rPr lang="sv-SE" baseline="0" dirty="0" err="1" smtClean="0"/>
              <a:t>command</a:t>
            </a:r>
            <a:r>
              <a:rPr lang="sv-SE" baseline="0" dirty="0" smtClean="0"/>
              <a:t> from </a:t>
            </a:r>
            <a:r>
              <a:rPr lang="sv-SE" baseline="0" dirty="0" err="1" smtClean="0"/>
              <a:t>console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see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response</a:t>
            </a:r>
            <a:r>
              <a:rPr lang="sv-SE" baseline="0" dirty="0" smtClean="0"/>
              <a:t>. </a:t>
            </a:r>
          </a:p>
          <a:p>
            <a:r>
              <a:rPr lang="sv-SE" baseline="0" dirty="0" err="1" smtClean="0"/>
              <a:t>Had</a:t>
            </a:r>
            <a:r>
              <a:rPr lang="sv-SE" baseline="0" dirty="0" smtClean="0"/>
              <a:t> set the </a:t>
            </a:r>
            <a:r>
              <a:rPr lang="sv-SE" baseline="0" dirty="0" err="1" smtClean="0"/>
              <a:t>wrong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ip</a:t>
            </a:r>
            <a:r>
              <a:rPr lang="sv-SE" baseline="0" dirty="0" smtClean="0"/>
              <a:t> adress </a:t>
            </a:r>
            <a:r>
              <a:rPr lang="sv-SE" baseline="0" dirty="0" err="1" smtClean="0"/>
              <a:t>once</a:t>
            </a:r>
            <a:r>
              <a:rPr lang="sv-SE" baseline="0" dirty="0" smtClean="0"/>
              <a:t>.</a:t>
            </a:r>
            <a:br>
              <a:rPr lang="sv-SE" baseline="0" dirty="0" smtClean="0"/>
            </a:br>
            <a:r>
              <a:rPr lang="sv-SE" baseline="0" dirty="0" smtClean="0"/>
              <a:t/>
            </a:r>
            <a:br>
              <a:rPr lang="sv-SE" baseline="0" dirty="0" smtClean="0"/>
            </a:br>
            <a:r>
              <a:rPr lang="sv-SE" dirty="0" err="1" smtClean="0"/>
              <a:t>Config</a:t>
            </a:r>
            <a:r>
              <a:rPr lang="sv-SE" dirty="0" smtClean="0"/>
              <a:t> </a:t>
            </a:r>
            <a:r>
              <a:rPr lang="sv-SE" dirty="0" err="1" smtClean="0"/>
              <a:t>files</a:t>
            </a:r>
            <a:r>
              <a:rPr lang="sv-SE" dirty="0" smtClean="0"/>
              <a:t> – </a:t>
            </a:r>
            <a:r>
              <a:rPr lang="sv-SE" dirty="0" err="1" smtClean="0"/>
              <a:t>if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cant</a:t>
            </a:r>
            <a:r>
              <a:rPr lang="sv-SE" baseline="0" dirty="0" smtClean="0"/>
              <a:t> get </a:t>
            </a:r>
            <a:r>
              <a:rPr lang="sv-SE" baseline="0" dirty="0" err="1" smtClean="0"/>
              <a:t>answers</a:t>
            </a:r>
            <a:r>
              <a:rPr lang="sv-SE" baseline="0" dirty="0" smtClean="0"/>
              <a:t> from the checks and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know</a:t>
            </a:r>
            <a:r>
              <a:rPr lang="sv-SE" baseline="0" dirty="0" smtClean="0"/>
              <a:t> FW ports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open</a:t>
            </a:r>
            <a:r>
              <a:rPr lang="sv-SE" baseline="0" dirty="0" smtClean="0"/>
              <a:t>, </a:t>
            </a:r>
            <a:r>
              <a:rPr lang="sv-SE" dirty="0" smtClean="0"/>
              <a:t>check </a:t>
            </a:r>
            <a:r>
              <a:rPr lang="sv-SE" dirty="0" err="1" smtClean="0"/>
              <a:t>that</a:t>
            </a:r>
            <a:r>
              <a:rPr lang="sv-SE" dirty="0" smtClean="0"/>
              <a:t> the </a:t>
            </a:r>
            <a:r>
              <a:rPr lang="sv-SE" dirty="0" err="1" smtClean="0"/>
              <a:t>nagios</a:t>
            </a:r>
            <a:r>
              <a:rPr lang="sv-SE" dirty="0" smtClean="0"/>
              <a:t> server 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listed</a:t>
            </a:r>
            <a:r>
              <a:rPr lang="sv-SE" baseline="0" dirty="0" smtClean="0"/>
              <a:t> in the </a:t>
            </a:r>
            <a:r>
              <a:rPr lang="sv-SE" baseline="0" dirty="0" err="1" smtClean="0"/>
              <a:t>allowed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hosts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section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config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files</a:t>
            </a:r>
            <a:endParaRPr lang="sv-SE" baseline="0" dirty="0" smtClean="0"/>
          </a:p>
          <a:p>
            <a:endParaRPr lang="sv-SE" baseline="0" dirty="0" smtClean="0"/>
          </a:p>
          <a:p>
            <a:r>
              <a:rPr lang="sv-SE" baseline="0" dirty="0" err="1" smtClean="0"/>
              <a:t>Also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if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added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scripted</a:t>
            </a:r>
            <a:r>
              <a:rPr lang="sv-SE" baseline="0" dirty="0" smtClean="0"/>
              <a:t> checks, make sure the </a:t>
            </a:r>
            <a:r>
              <a:rPr lang="sv-SE" baseline="0" dirty="0" err="1" smtClean="0"/>
              <a:t>command</a:t>
            </a:r>
            <a:r>
              <a:rPr lang="sv-SE" baseline="0" dirty="0" smtClean="0"/>
              <a:t> definition is </a:t>
            </a:r>
            <a:r>
              <a:rPr lang="sv-SE" baseline="0" dirty="0" err="1" smtClean="0"/>
              <a:t>correct</a:t>
            </a:r>
            <a:r>
              <a:rPr lang="sv-SE" baseline="0" dirty="0" smtClean="0"/>
              <a:t>.</a:t>
            </a:r>
          </a:p>
          <a:p>
            <a:endParaRPr lang="sv-SE" baseline="0" dirty="0" smtClean="0"/>
          </a:p>
          <a:p>
            <a:r>
              <a:rPr lang="sv-SE" baseline="0" dirty="0" smtClean="0"/>
              <a:t>Check </a:t>
            </a:r>
            <a:r>
              <a:rPr lang="sv-SE" baseline="0" dirty="0" err="1" smtClean="0"/>
              <a:t>your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host</a:t>
            </a:r>
            <a:r>
              <a:rPr lang="sv-SE" baseline="0" dirty="0" smtClean="0"/>
              <a:t> logs, </a:t>
            </a:r>
            <a:r>
              <a:rPr lang="sv-SE" baseline="0" dirty="0" err="1" smtClean="0"/>
              <a:t>they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give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pretty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good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idea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what</a:t>
            </a:r>
            <a:r>
              <a:rPr lang="sv-SE" baseline="0" dirty="0" smtClean="0"/>
              <a:t> is going on</a:t>
            </a:r>
          </a:p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F324E-5A17-4626-9D6F-47B06938A9DB}" type="slidenum">
              <a:rPr lang="sv-SE" smtClean="0"/>
              <a:pPr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5172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Works at VIX.</a:t>
            </a:r>
            <a:r>
              <a:rPr lang="sv-SE" baseline="0" dirty="0" smtClean="0"/>
              <a:t> International </a:t>
            </a:r>
            <a:r>
              <a:rPr lang="sv-SE" baseline="0" dirty="0" err="1" smtClean="0"/>
              <a:t>company</a:t>
            </a:r>
            <a:r>
              <a:rPr lang="sv-SE" baseline="0" dirty="0" smtClean="0"/>
              <a:t> </a:t>
            </a:r>
            <a:r>
              <a:rPr lang="sv-SE" dirty="0" smtClean="0"/>
              <a:t>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servicedesk, </a:t>
            </a:r>
            <a:r>
              <a:rPr lang="sv-SE" baseline="0" dirty="0" err="1" smtClean="0"/>
              <a:t>secondline</a:t>
            </a:r>
            <a:r>
              <a:rPr lang="sv-SE" baseline="0" dirty="0" smtClean="0"/>
              <a:t> support, </a:t>
            </a:r>
            <a:r>
              <a:rPr lang="sv-SE" baseline="0" dirty="0" err="1" smtClean="0"/>
              <a:t>user</a:t>
            </a:r>
            <a:r>
              <a:rPr lang="sv-SE" baseline="0" dirty="0" smtClean="0"/>
              <a:t> administration </a:t>
            </a:r>
            <a:br>
              <a:rPr lang="sv-SE" baseline="0" dirty="0" smtClean="0"/>
            </a:br>
            <a:r>
              <a:rPr lang="sv-SE" baseline="0" dirty="0" smtClean="0"/>
              <a:t>and </a:t>
            </a:r>
            <a:r>
              <a:rPr lang="sv-SE" baseline="0" dirty="0" err="1" smtClean="0"/>
              <a:t>now</a:t>
            </a:r>
            <a:r>
              <a:rPr lang="sv-SE" baseline="0" dirty="0" smtClean="0"/>
              <a:t> I </a:t>
            </a:r>
            <a:r>
              <a:rPr lang="sv-SE" baseline="0" dirty="0" err="1" smtClean="0"/>
              <a:t>am</a:t>
            </a:r>
            <a:r>
              <a:rPr lang="sv-SE" baseline="0" dirty="0" smtClean="0"/>
              <a:t> ITIL event manager and </a:t>
            </a:r>
            <a:r>
              <a:rPr lang="sv-SE" baseline="0" dirty="0" err="1" smtClean="0"/>
              <a:t>Nagios</a:t>
            </a:r>
            <a:r>
              <a:rPr lang="sv-SE" baseline="0" dirty="0" smtClean="0"/>
              <a:t> administrator at </a:t>
            </a:r>
            <a:r>
              <a:rPr lang="sv-SE" baseline="0" dirty="0" err="1" smtClean="0"/>
              <a:t>our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office</a:t>
            </a:r>
            <a:r>
              <a:rPr lang="sv-SE" baseline="0" dirty="0" smtClean="0"/>
              <a:t>.</a:t>
            </a:r>
          </a:p>
          <a:p>
            <a:endParaRPr lang="sv-SE" baseline="0" dirty="0" smtClean="0"/>
          </a:p>
          <a:p>
            <a:r>
              <a:rPr lang="sv-SE" baseline="0" dirty="0" err="1" smtClean="0"/>
              <a:t>Work</a:t>
            </a:r>
            <a:r>
              <a:rPr lang="sv-SE" baseline="0" dirty="0" smtClean="0"/>
              <a:t> at VIX – international </a:t>
            </a:r>
            <a:r>
              <a:rPr lang="sv-SE" baseline="0" dirty="0" err="1" smtClean="0"/>
              <a:t>company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our</a:t>
            </a:r>
            <a:r>
              <a:rPr lang="sv-SE" baseline="0" dirty="0" smtClean="0"/>
              <a:t> region </a:t>
            </a:r>
            <a:r>
              <a:rPr lang="sv-SE" baseline="0" dirty="0" err="1" smtClean="0"/>
              <a:t>provides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validation</a:t>
            </a:r>
            <a:r>
              <a:rPr lang="sv-SE" baseline="0" dirty="0" smtClean="0"/>
              <a:t> system for public transport</a:t>
            </a:r>
          </a:p>
          <a:p>
            <a:r>
              <a:rPr lang="sv-SE" baseline="0" dirty="0" smtClean="0"/>
              <a:t/>
            </a:r>
            <a:br>
              <a:rPr lang="sv-SE" baseline="0" dirty="0" smtClean="0"/>
            </a:br>
            <a:r>
              <a:rPr lang="sv-SE" baseline="0" dirty="0" smtClean="0"/>
              <a:t>Nordic Garrison  - part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501st legion , </a:t>
            </a:r>
            <a:r>
              <a:rPr lang="sv-SE" baseline="0" dirty="0" err="1" smtClean="0"/>
              <a:t>uses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their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biggest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interest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help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others</a:t>
            </a:r>
            <a:endParaRPr lang="sv-SE" baseline="0" dirty="0" smtClean="0"/>
          </a:p>
          <a:p>
            <a:r>
              <a:rPr lang="sv-SE" baseline="0" dirty="0" err="1" smtClean="0"/>
              <a:t>Anyone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familiar</a:t>
            </a:r>
            <a:r>
              <a:rPr lang="sv-SE" baseline="0" dirty="0" smtClean="0"/>
              <a:t>? </a:t>
            </a:r>
            <a:r>
              <a:rPr lang="sv-SE" baseline="0" dirty="0" err="1" smtClean="0"/>
              <a:t>Creates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exact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replicas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costumes</a:t>
            </a:r>
            <a:r>
              <a:rPr lang="sv-SE" baseline="0" dirty="0" smtClean="0"/>
              <a:t> from </a:t>
            </a:r>
            <a:r>
              <a:rPr lang="sv-SE" baseline="0" dirty="0" err="1" smtClean="0"/>
              <a:t>villains</a:t>
            </a:r>
            <a:r>
              <a:rPr lang="sv-SE" baseline="0" dirty="0" smtClean="0"/>
              <a:t> in </a:t>
            </a:r>
            <a:r>
              <a:rPr lang="sv-SE" baseline="0" dirty="0" err="1" smtClean="0"/>
              <a:t>starwars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movies</a:t>
            </a:r>
            <a:endParaRPr lang="sv-SE" baseline="0" dirty="0" smtClean="0"/>
          </a:p>
          <a:p>
            <a:r>
              <a:rPr lang="sv-SE" baseline="0" dirty="0" err="1" smtClean="0"/>
              <a:t>Attends</a:t>
            </a:r>
            <a:r>
              <a:rPr lang="sv-SE" baseline="0" dirty="0" smtClean="0"/>
              <a:t> events </a:t>
            </a:r>
            <a:r>
              <a:rPr lang="sv-SE" baseline="0" smtClean="0"/>
              <a:t>like </a:t>
            </a:r>
            <a:endParaRPr lang="sv-SE" baseline="0" dirty="0" smtClean="0"/>
          </a:p>
          <a:p>
            <a:r>
              <a:rPr lang="sv-SE" baseline="0" dirty="0" smtClean="0"/>
              <a:t> </a:t>
            </a:r>
          </a:p>
          <a:p>
            <a:r>
              <a:rPr lang="sv-SE" baseline="0" dirty="0" smtClean="0"/>
              <a:t>A </a:t>
            </a:r>
            <a:r>
              <a:rPr lang="sv-SE" baseline="0" dirty="0" err="1" smtClean="0"/>
              <a:t>sucker</a:t>
            </a:r>
            <a:r>
              <a:rPr lang="sv-SE" baseline="0" dirty="0" smtClean="0"/>
              <a:t> for </a:t>
            </a:r>
            <a:r>
              <a:rPr lang="sv-SE" baseline="0" dirty="0" err="1" smtClean="0"/>
              <a:t>kitties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aiming</a:t>
            </a:r>
            <a:r>
              <a:rPr lang="sv-SE" baseline="0" dirty="0" smtClean="0"/>
              <a:t> for crazy </a:t>
            </a:r>
            <a:r>
              <a:rPr lang="sv-SE" baseline="0" dirty="0" err="1" smtClean="0"/>
              <a:t>cat</a:t>
            </a:r>
            <a:r>
              <a:rPr lang="sv-SE" baseline="0" dirty="0" smtClean="0"/>
              <a:t> lady </a:t>
            </a:r>
            <a:r>
              <a:rPr lang="sv-SE" baseline="0" dirty="0" err="1" smtClean="0"/>
              <a:t>title</a:t>
            </a:r>
            <a:r>
              <a:rPr lang="sv-SE" baseline="0" dirty="0" smtClean="0"/>
              <a:t>.  </a:t>
            </a:r>
            <a:r>
              <a:rPr lang="sv-SE" baseline="0" dirty="0" err="1" smtClean="0"/>
              <a:t>Only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1 </a:t>
            </a:r>
            <a:r>
              <a:rPr lang="sv-SE" baseline="0" dirty="0" err="1" smtClean="0"/>
              <a:t>though</a:t>
            </a:r>
            <a:r>
              <a:rPr lang="sv-SE" baseline="0" dirty="0" smtClean="0"/>
              <a:t>, </a:t>
            </a:r>
          </a:p>
          <a:p>
            <a:r>
              <a:rPr lang="sv-SE" baseline="0" dirty="0" err="1" smtClean="0"/>
              <a:t>may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to get a starter kit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F324E-5A17-4626-9D6F-47B06938A9DB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30091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Thes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F324E-5A17-4626-9D6F-47B06938A9DB}" type="slidenum">
              <a:rPr lang="sv-SE" smtClean="0"/>
              <a:pPr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4715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The </a:t>
            </a:r>
            <a:r>
              <a:rPr lang="sv-SE" dirty="0" err="1" smtClean="0"/>
              <a:t>library</a:t>
            </a:r>
            <a:r>
              <a:rPr lang="sv-SE" baseline="0" dirty="0" smtClean="0"/>
              <a:t> has </a:t>
            </a:r>
            <a:r>
              <a:rPr lang="sv-SE" baseline="0" dirty="0" err="1" smtClean="0"/>
              <a:t>links</a:t>
            </a:r>
            <a:r>
              <a:rPr lang="sv-SE" baseline="0" dirty="0" smtClean="0"/>
              <a:t> to the support forum, to the </a:t>
            </a:r>
            <a:r>
              <a:rPr lang="sv-SE" baseline="0" dirty="0" err="1" smtClean="0"/>
              <a:t>documentation</a:t>
            </a:r>
            <a:r>
              <a:rPr lang="sv-SE" baseline="0" dirty="0" smtClean="0"/>
              <a:t> and to the manuals.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is a </a:t>
            </a:r>
            <a:r>
              <a:rPr lang="sv-SE" baseline="0" dirty="0" err="1" smtClean="0"/>
              <a:t>good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place</a:t>
            </a:r>
            <a:r>
              <a:rPr lang="sv-SE" baseline="0" dirty="0" smtClean="0"/>
              <a:t> to start</a:t>
            </a:r>
          </a:p>
          <a:p>
            <a:endParaRPr lang="sv-SE" baseline="0" dirty="0" smtClean="0"/>
          </a:p>
          <a:p>
            <a:r>
              <a:rPr lang="sv-SE" baseline="0" dirty="0" smtClean="0"/>
              <a:t>Read the manuals, </a:t>
            </a:r>
            <a:r>
              <a:rPr lang="sv-SE" baseline="0" dirty="0" err="1" smtClean="0"/>
              <a:t>they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will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give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an general </a:t>
            </a:r>
            <a:r>
              <a:rPr lang="sv-SE" baseline="0" dirty="0" err="1" smtClean="0"/>
              <a:t>understanding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how</a:t>
            </a:r>
            <a:r>
              <a:rPr lang="sv-SE" baseline="0" dirty="0" smtClean="0"/>
              <a:t> the system </a:t>
            </a:r>
            <a:r>
              <a:rPr lang="sv-SE" baseline="0" dirty="0" err="1" smtClean="0"/>
              <a:t>works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F324E-5A17-4626-9D6F-47B06938A9DB}" type="slidenum">
              <a:rPr lang="sv-SE" smtClean="0"/>
              <a:pPr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5319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If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using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NSClient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website</a:t>
            </a:r>
            <a:r>
              <a:rPr lang="sv-SE" baseline="0" dirty="0" smtClean="0"/>
              <a:t> h</a:t>
            </a:r>
            <a:r>
              <a:rPr lang="sv-SE" dirty="0" smtClean="0"/>
              <a:t>as a </a:t>
            </a:r>
            <a:r>
              <a:rPr lang="sv-SE" dirty="0" err="1" smtClean="0"/>
              <a:t>bunch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stuff for </a:t>
            </a:r>
            <a:r>
              <a:rPr lang="sv-SE" baseline="0" dirty="0" err="1" smtClean="0"/>
              <a:t>your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windowsclient</a:t>
            </a:r>
            <a:r>
              <a:rPr lang="sv-SE" baseline="0" dirty="0" smtClean="0"/>
              <a:t>. </a:t>
            </a:r>
          </a:p>
          <a:p>
            <a:r>
              <a:rPr lang="sv-SE" baseline="0" dirty="0" smtClean="0"/>
              <a:t>If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cant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find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need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there</a:t>
            </a:r>
            <a:r>
              <a:rPr lang="sv-SE" baseline="0" dirty="0" smtClean="0"/>
              <a:t>, it </a:t>
            </a:r>
            <a:r>
              <a:rPr lang="sv-SE" baseline="0" dirty="0" err="1" smtClean="0"/>
              <a:t>Also</a:t>
            </a:r>
            <a:r>
              <a:rPr lang="sv-SE" baseline="0" dirty="0" smtClean="0"/>
              <a:t> has a </a:t>
            </a:r>
            <a:r>
              <a:rPr lang="sv-SE" baseline="0" dirty="0" err="1" smtClean="0"/>
              <a:t>direct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developer</a:t>
            </a:r>
            <a:endParaRPr lang="sv-SE" baseline="0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F324E-5A17-4626-9D6F-47B06938A9DB}" type="slidenum">
              <a:rPr lang="sv-SE" smtClean="0"/>
              <a:pPr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78427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Make sure the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answer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get is for the same version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searching</a:t>
            </a:r>
            <a:r>
              <a:rPr lang="sv-SE" baseline="0" dirty="0" smtClean="0"/>
              <a:t> for. </a:t>
            </a:r>
            <a:r>
              <a:rPr lang="sv-SE" baseline="0" dirty="0" err="1" smtClean="0"/>
              <a:t>Getting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advice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about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nagios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looking</a:t>
            </a:r>
            <a:r>
              <a:rPr lang="sv-SE" baseline="0" dirty="0" smtClean="0"/>
              <a:t> for xi </a:t>
            </a:r>
            <a:r>
              <a:rPr lang="sv-SE" baseline="0" dirty="0" err="1" smtClean="0"/>
              <a:t>can</a:t>
            </a:r>
            <a:r>
              <a:rPr lang="sv-SE" baseline="0" dirty="0" smtClean="0"/>
              <a:t> be a bit </a:t>
            </a:r>
            <a:r>
              <a:rPr lang="sv-SE" baseline="0" dirty="0" err="1" smtClean="0"/>
              <a:t>confusing</a:t>
            </a:r>
            <a:r>
              <a:rPr lang="sv-SE" baseline="0" dirty="0" smtClean="0"/>
              <a:t>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F324E-5A17-4626-9D6F-47B06938A9DB}" type="slidenum">
              <a:rPr lang="sv-SE" smtClean="0"/>
              <a:pPr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1404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F324E-5A17-4626-9D6F-47B06938A9DB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4754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989013" y="1000125"/>
            <a:ext cx="6673851" cy="5006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dirty="0" err="1" smtClean="0">
                <a:ea typeface="ＭＳ Ｐゴシック" charset="-128"/>
              </a:rPr>
              <a:t>Rembember</a:t>
            </a:r>
            <a:r>
              <a:rPr lang="en-AU" dirty="0" smtClean="0">
                <a:ea typeface="ＭＳ Ｐゴシック" charset="-128"/>
              </a:rPr>
              <a:t> ticket validation</a:t>
            </a:r>
            <a:r>
              <a:rPr lang="en-AU" baseline="0" dirty="0" smtClean="0">
                <a:ea typeface="ＭＳ Ｐゴシック" charset="-128"/>
              </a:rPr>
              <a:t> for public transports?</a:t>
            </a:r>
            <a:br>
              <a:rPr lang="en-AU" baseline="0" dirty="0" smtClean="0">
                <a:ea typeface="ＭＳ Ｐゴシック" charset="-128"/>
              </a:rPr>
            </a:br>
            <a:r>
              <a:rPr lang="en-AU" baseline="0" dirty="0" smtClean="0">
                <a:ea typeface="ＭＳ Ｐゴシック" charset="-128"/>
              </a:rPr>
              <a:t>= purchase ticket, validate it when starting journey – not thrown off</a:t>
            </a:r>
            <a:endParaRPr lang="en-AU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2181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035276-26B2-4C67-935B-9D27B5AF11FE}" type="slidenum">
              <a:rPr lang="en-AU"/>
              <a:pPr/>
              <a:t>8</a:t>
            </a:fld>
            <a:endParaRPr lang="en-AU"/>
          </a:p>
        </p:txBody>
      </p:sp>
      <p:sp>
        <p:nvSpPr>
          <p:cNvPr id="136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Means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bunch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FO </a:t>
            </a:r>
            <a:r>
              <a:rPr lang="sv-SE" baseline="0" dirty="0" err="1" smtClean="0"/>
              <a:t>devices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connected</a:t>
            </a:r>
            <a:r>
              <a:rPr lang="sv-SE" baseline="0" dirty="0" smtClean="0"/>
              <a:t> to a BO system</a:t>
            </a:r>
          </a:p>
          <a:p>
            <a:r>
              <a:rPr lang="sv-SE" baseline="0" dirty="0" smtClean="0"/>
              <a:t>Has to </a:t>
            </a:r>
            <a:r>
              <a:rPr lang="sv-SE" baseline="0" dirty="0" err="1" smtClean="0"/>
              <a:t>work</a:t>
            </a:r>
            <a:r>
              <a:rPr lang="sv-SE" baseline="0" dirty="0" smtClean="0"/>
              <a:t> or </a:t>
            </a:r>
            <a:r>
              <a:rPr lang="sv-SE" baseline="0" dirty="0" err="1" smtClean="0"/>
              <a:t>people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will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notice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4672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To</a:t>
            </a:r>
            <a:r>
              <a:rPr lang="sv-SE" baseline="0" dirty="0" smtClean="0"/>
              <a:t> make sure </a:t>
            </a:r>
            <a:r>
              <a:rPr lang="sv-SE" baseline="0" dirty="0" err="1" smtClean="0"/>
              <a:t>our</a:t>
            </a:r>
            <a:r>
              <a:rPr lang="sv-SE" baseline="0" dirty="0" smtClean="0"/>
              <a:t> system </a:t>
            </a:r>
            <a:r>
              <a:rPr lang="sv-SE" baseline="0" dirty="0" err="1" smtClean="0"/>
              <a:t>was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up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running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daily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health</a:t>
            </a:r>
            <a:r>
              <a:rPr lang="sv-SE" baseline="0" dirty="0" smtClean="0"/>
              <a:t> checks</a:t>
            </a:r>
            <a:endParaRPr lang="sv-SE" dirty="0" smtClean="0"/>
          </a:p>
          <a:p>
            <a:r>
              <a:rPr lang="sv-SE" baseline="0" dirty="0" err="1" smtClean="0"/>
              <a:t>some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automatic</a:t>
            </a:r>
            <a:r>
              <a:rPr lang="sv-SE" baseline="0" dirty="0" smtClean="0"/>
              <a:t> checks </a:t>
            </a:r>
            <a:r>
              <a:rPr lang="sv-SE" baseline="0" dirty="0" err="1" smtClean="0"/>
              <a:t>but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had</a:t>
            </a:r>
            <a:r>
              <a:rPr lang="sv-SE" baseline="0" dirty="0" smtClean="0"/>
              <a:t> to get </a:t>
            </a:r>
            <a:r>
              <a:rPr lang="sv-SE" baseline="0" dirty="0" err="1" smtClean="0"/>
              <a:t>away</a:t>
            </a:r>
            <a:r>
              <a:rPr lang="sv-SE" baseline="0" dirty="0" smtClean="0"/>
              <a:t> from the manual </a:t>
            </a:r>
            <a:r>
              <a:rPr lang="sv-SE" baseline="0" dirty="0" err="1" smtClean="0"/>
              <a:t>ones</a:t>
            </a:r>
            <a:r>
              <a:rPr lang="sv-SE" baseline="0" dirty="0" smtClean="0"/>
              <a:t> -</a:t>
            </a:r>
            <a:r>
              <a:rPr lang="sv-SE" baseline="0" dirty="0" err="1" smtClean="0"/>
              <a:t>too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much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time</a:t>
            </a:r>
            <a:r>
              <a:rPr lang="sv-SE" baseline="0" dirty="0" smtClean="0"/>
              <a:t>.</a:t>
            </a:r>
          </a:p>
          <a:p>
            <a:r>
              <a:rPr lang="sv-SE" baseline="0" dirty="0" smtClean="0"/>
              <a:t>A </a:t>
            </a:r>
            <a:r>
              <a:rPr lang="sv-SE" baseline="0" dirty="0" err="1" smtClean="0"/>
              <a:t>way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automate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those</a:t>
            </a:r>
            <a:r>
              <a:rPr lang="sv-SE" baseline="0" dirty="0" smtClean="0"/>
              <a:t> manual checks</a:t>
            </a:r>
          </a:p>
          <a:p>
            <a:endParaRPr lang="sv-SE" baseline="0" dirty="0" smtClean="0"/>
          </a:p>
          <a:p>
            <a:r>
              <a:rPr lang="sv-SE" baseline="0" dirty="0" smtClean="0"/>
              <a:t>Another </a:t>
            </a:r>
            <a:r>
              <a:rPr lang="sv-SE" baseline="0" dirty="0" err="1" smtClean="0"/>
              <a:t>office</a:t>
            </a:r>
            <a:r>
              <a:rPr lang="sv-SE" baseline="0" dirty="0" smtClean="0"/>
              <a:t> in Australia </a:t>
            </a:r>
            <a:r>
              <a:rPr lang="sv-SE" baseline="0" dirty="0" err="1" smtClean="0"/>
              <a:t>already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used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Nagios</a:t>
            </a:r>
            <a:r>
              <a:rPr lang="sv-SE" baseline="0" dirty="0" smtClean="0"/>
              <a:t> – </a:t>
            </a:r>
            <a:r>
              <a:rPr lang="sv-SE" baseline="0" dirty="0" err="1" smtClean="0"/>
              <a:t>could</a:t>
            </a:r>
            <a:r>
              <a:rPr lang="sv-SE" baseline="0" dirty="0" smtClean="0"/>
              <a:t> set </a:t>
            </a:r>
            <a:r>
              <a:rPr lang="sv-SE" baseline="0" dirty="0" err="1" smtClean="0"/>
              <a:t>us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up</a:t>
            </a:r>
            <a:r>
              <a:rPr lang="sv-SE" baseline="0" dirty="0" smtClean="0"/>
              <a:t> on </a:t>
            </a:r>
            <a:r>
              <a:rPr lang="sv-SE" baseline="0" dirty="0" err="1" smtClean="0"/>
              <a:t>their</a:t>
            </a:r>
            <a:r>
              <a:rPr lang="sv-SE" baseline="0" dirty="0" smtClean="0"/>
              <a:t> server.</a:t>
            </a:r>
          </a:p>
          <a:p>
            <a:r>
              <a:rPr lang="sv-SE" baseline="0" dirty="0" err="1" smtClean="0"/>
              <a:t>Sounded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great</a:t>
            </a:r>
            <a:r>
              <a:rPr lang="sv-SE" baseline="0" dirty="0" smtClean="0"/>
              <a:t>, as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would</a:t>
            </a:r>
            <a:r>
              <a:rPr lang="sv-SE" baseline="0" dirty="0" smtClean="0"/>
              <a:t> get a </a:t>
            </a:r>
            <a:r>
              <a:rPr lang="sv-SE" baseline="0" dirty="0" err="1" smtClean="0"/>
              <a:t>better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measuring</a:t>
            </a:r>
            <a:r>
              <a:rPr lang="sv-SE" baseline="0" dirty="0" smtClean="0"/>
              <a:t> 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service </a:t>
            </a:r>
            <a:r>
              <a:rPr lang="sv-SE" baseline="0" dirty="0" err="1" smtClean="0"/>
              <a:t>uptime</a:t>
            </a:r>
            <a:r>
              <a:rPr lang="sv-SE" baseline="0" dirty="0" smtClean="0"/>
              <a:t> + </a:t>
            </a:r>
            <a:r>
              <a:rPr lang="sv-SE" baseline="0" dirty="0" err="1" smtClean="0"/>
              <a:t>around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clock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monitoring</a:t>
            </a:r>
            <a:r>
              <a:rPr lang="sv-SE" baseline="0" dirty="0" smtClean="0"/>
              <a:t>.</a:t>
            </a:r>
          </a:p>
          <a:p>
            <a:endParaRPr lang="sv-SE" baseline="0" dirty="0" smtClean="0"/>
          </a:p>
          <a:p>
            <a:r>
              <a:rPr lang="sv-SE" baseline="0" dirty="0" err="1" smtClean="0"/>
              <a:t>Also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connect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Nagios</a:t>
            </a:r>
            <a:r>
              <a:rPr lang="sv-SE" baseline="0" dirty="0" smtClean="0"/>
              <a:t> alarms to incident handling system - </a:t>
            </a:r>
            <a:r>
              <a:rPr lang="sv-SE" baseline="0" dirty="0" err="1" smtClean="0"/>
              <a:t>automatic</a:t>
            </a:r>
            <a:r>
              <a:rPr lang="sv-SE" baseline="0" dirty="0" smtClean="0"/>
              <a:t> incidents from the alarms. </a:t>
            </a:r>
          </a:p>
          <a:p>
            <a:endParaRPr lang="sv-SE" baseline="0" dirty="0" smtClean="0"/>
          </a:p>
          <a:p>
            <a:r>
              <a:rPr lang="sv-SE" baseline="0" dirty="0" err="1" smtClean="0"/>
              <a:t>Sounded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pretty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good</a:t>
            </a:r>
            <a:r>
              <a:rPr lang="sv-SE" baseline="0" dirty="0" smtClean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F324E-5A17-4626-9D6F-47B06938A9DB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1449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So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started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up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project</a:t>
            </a:r>
            <a:r>
              <a:rPr lang="sv-SE" baseline="0" dirty="0" smtClean="0"/>
              <a:t> for it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F324E-5A17-4626-9D6F-47B06938A9DB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3571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Our</a:t>
            </a:r>
            <a:r>
              <a:rPr lang="sv-SE" dirty="0" smtClean="0"/>
              <a:t> </a:t>
            </a:r>
            <a:r>
              <a:rPr lang="sv-SE" dirty="0" err="1" smtClean="0"/>
              <a:t>australian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colleagues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developed</a:t>
            </a:r>
            <a:r>
              <a:rPr lang="sv-SE" baseline="0" dirty="0" smtClean="0"/>
              <a:t> the checks - </a:t>
            </a:r>
            <a:r>
              <a:rPr lang="sv-SE" baseline="0" dirty="0" err="1" smtClean="0"/>
              <a:t>gave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them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checklist</a:t>
            </a:r>
            <a:r>
              <a:rPr lang="sv-SE" baseline="0" dirty="0" smtClean="0"/>
              <a:t> for </a:t>
            </a:r>
            <a:r>
              <a:rPr lang="sv-SE" baseline="0" dirty="0" err="1" smtClean="0"/>
              <a:t>our</a:t>
            </a:r>
            <a:r>
              <a:rPr lang="sv-SE" baseline="0" dirty="0" smtClean="0"/>
              <a:t> manual checks.</a:t>
            </a:r>
          </a:p>
          <a:p>
            <a:r>
              <a:rPr lang="sv-SE" baseline="0" dirty="0" smtClean="0"/>
              <a:t>I </a:t>
            </a:r>
            <a:r>
              <a:rPr lang="sv-SE" baseline="0" dirty="0" err="1" smtClean="0"/>
              <a:t>was</a:t>
            </a:r>
            <a:r>
              <a:rPr lang="sv-SE" baseline="0" dirty="0" smtClean="0"/>
              <a:t> on the </a:t>
            </a:r>
            <a:r>
              <a:rPr lang="sv-SE" baseline="0" dirty="0" err="1" smtClean="0"/>
              <a:t>projectteam</a:t>
            </a:r>
            <a:r>
              <a:rPr lang="sv-SE" baseline="0" dirty="0" smtClean="0"/>
              <a:t> as a </a:t>
            </a:r>
            <a:r>
              <a:rPr lang="sv-SE" baseline="0" dirty="0" err="1" smtClean="0"/>
              <a:t>technical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resource</a:t>
            </a:r>
            <a:r>
              <a:rPr lang="sv-SE" baseline="0" dirty="0" smtClean="0"/>
              <a:t> – </a:t>
            </a:r>
            <a:r>
              <a:rPr lang="sv-SE" baseline="0" dirty="0" err="1" smtClean="0"/>
              <a:t>had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performed</a:t>
            </a:r>
            <a:r>
              <a:rPr lang="sv-SE" baseline="0" dirty="0" smtClean="0"/>
              <a:t> the manual checks</a:t>
            </a:r>
          </a:p>
          <a:p>
            <a:r>
              <a:rPr lang="sv-SE" baseline="0" dirty="0" err="1" smtClean="0"/>
              <a:t>After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while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something</a:t>
            </a:r>
            <a:r>
              <a:rPr lang="sv-SE" baseline="0" dirty="0" smtClean="0"/>
              <a:t> ready for </a:t>
            </a:r>
            <a:r>
              <a:rPr lang="sv-SE" baseline="0" dirty="0" err="1" smtClean="0"/>
              <a:t>testing</a:t>
            </a:r>
            <a:endParaRPr lang="sv-SE" baseline="0" dirty="0" smtClean="0"/>
          </a:p>
          <a:p>
            <a:endParaRPr lang="sv-SE" baseline="0" dirty="0" smtClean="0"/>
          </a:p>
          <a:p>
            <a:r>
              <a:rPr lang="sv-SE" baseline="0" dirty="0" err="1" smtClean="0"/>
              <a:t>Wanted</a:t>
            </a:r>
            <a:r>
              <a:rPr lang="sv-SE" baseline="0" dirty="0" smtClean="0"/>
              <a:t> to do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by the </a:t>
            </a:r>
            <a:r>
              <a:rPr lang="sv-SE" baseline="0" dirty="0" err="1" smtClean="0"/>
              <a:t>book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tested</a:t>
            </a:r>
            <a:r>
              <a:rPr lang="sv-SE" baseline="0" dirty="0" smtClean="0"/>
              <a:t> in test </a:t>
            </a:r>
            <a:r>
              <a:rPr lang="sv-SE" baseline="0" dirty="0" err="1" smtClean="0"/>
              <a:t>environment</a:t>
            </a:r>
            <a:r>
              <a:rPr lang="sv-SE" baseline="0" dirty="0" smtClean="0"/>
              <a:t> + </a:t>
            </a:r>
            <a:r>
              <a:rPr lang="sv-SE" baseline="0" dirty="0" err="1" smtClean="0"/>
              <a:t>acceptance</a:t>
            </a:r>
            <a:r>
              <a:rPr lang="sv-SE" baseline="0" dirty="0" smtClean="0"/>
              <a:t> </a:t>
            </a:r>
          </a:p>
          <a:p>
            <a:r>
              <a:rPr lang="sv-SE" baseline="0" dirty="0" smtClean="0"/>
              <a:t>Small problem – the </a:t>
            </a:r>
            <a:r>
              <a:rPr lang="sv-SE" baseline="0" dirty="0" err="1" smtClean="0"/>
              <a:t>resources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collided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other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projects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more</a:t>
            </a:r>
            <a:r>
              <a:rPr lang="sv-SE" baseline="0" dirty="0" smtClean="0"/>
              <a:t> business </a:t>
            </a:r>
            <a:r>
              <a:rPr lang="sv-SE" baseline="0" dirty="0" err="1" smtClean="0"/>
              <a:t>critical</a:t>
            </a:r>
            <a:endParaRPr lang="sv-SE" baseline="0" dirty="0" smtClean="0"/>
          </a:p>
          <a:p>
            <a:r>
              <a:rPr lang="sv-SE" baseline="0" dirty="0" smtClean="0"/>
              <a:t>Environments </a:t>
            </a:r>
            <a:r>
              <a:rPr lang="sv-SE" baseline="0" dirty="0" err="1" smtClean="0"/>
              <a:t>busy</a:t>
            </a:r>
            <a:r>
              <a:rPr lang="sv-SE" baseline="0" dirty="0" smtClean="0"/>
              <a:t> + testers </a:t>
            </a:r>
            <a:r>
              <a:rPr lang="sv-SE" baseline="0" dirty="0" err="1" smtClean="0"/>
              <a:t>busy</a:t>
            </a:r>
            <a:r>
              <a:rPr lang="sv-SE" baseline="0" dirty="0" smtClean="0"/>
              <a:t>.</a:t>
            </a:r>
          </a:p>
          <a:p>
            <a:endParaRPr lang="sv-SE" baseline="0" dirty="0" smtClean="0"/>
          </a:p>
          <a:p>
            <a:r>
              <a:rPr lang="sv-SE" baseline="0" dirty="0" smtClean="0"/>
              <a:t>The </a:t>
            </a:r>
            <a:r>
              <a:rPr lang="sv-SE" baseline="0" dirty="0" err="1" smtClean="0"/>
              <a:t>only</a:t>
            </a:r>
            <a:r>
              <a:rPr lang="sv-SE" baseline="0" dirty="0" smtClean="0"/>
              <a:t> solution - do the </a:t>
            </a:r>
            <a:r>
              <a:rPr lang="sv-SE" baseline="0" dirty="0" err="1" smtClean="0"/>
              <a:t>testing</a:t>
            </a:r>
            <a:r>
              <a:rPr lang="sv-SE" baseline="0" dirty="0" smtClean="0"/>
              <a:t> at </a:t>
            </a:r>
            <a:r>
              <a:rPr lang="sv-SE" baseline="0" dirty="0" err="1" smtClean="0"/>
              <a:t>nights</a:t>
            </a:r>
            <a:r>
              <a:rPr lang="sv-SE" baseline="0" dirty="0" smtClean="0"/>
              <a:t>.</a:t>
            </a:r>
          </a:p>
          <a:p>
            <a:r>
              <a:rPr lang="sv-SE" baseline="0" dirty="0" err="1" smtClean="0"/>
              <a:t>Guess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who</a:t>
            </a:r>
            <a:r>
              <a:rPr lang="sv-SE" baseline="0" dirty="0" smtClean="0"/>
              <a:t>?</a:t>
            </a:r>
          </a:p>
          <a:p>
            <a:endParaRPr lang="sv-SE" baseline="0" dirty="0" smtClean="0"/>
          </a:p>
          <a:p>
            <a:r>
              <a:rPr lang="sv-SE" baseline="0" dirty="0" smtClean="0"/>
              <a:t>So </a:t>
            </a:r>
            <a:r>
              <a:rPr lang="sv-SE" baseline="0" dirty="0" err="1" smtClean="0"/>
              <a:t>after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testing</a:t>
            </a:r>
            <a:r>
              <a:rPr lang="sv-SE" baseline="0" dirty="0" smtClean="0"/>
              <a:t> – implementation. Roll </a:t>
            </a:r>
            <a:r>
              <a:rPr lang="sv-SE" baseline="0" dirty="0" err="1" smtClean="0"/>
              <a:t>out</a:t>
            </a:r>
            <a:r>
              <a:rPr lang="sv-SE" baseline="0" dirty="0" smtClean="0"/>
              <a:t> in </a:t>
            </a:r>
            <a:r>
              <a:rPr lang="sv-SE" baseline="0" dirty="0" err="1" smtClean="0"/>
              <a:t>production</a:t>
            </a:r>
            <a:r>
              <a:rPr lang="sv-SE" baseline="0" dirty="0" smtClean="0"/>
              <a:t>!</a:t>
            </a:r>
          </a:p>
          <a:p>
            <a:endParaRPr lang="sv-SE" baseline="0" dirty="0" smtClean="0"/>
          </a:p>
          <a:p>
            <a:r>
              <a:rPr lang="sv-SE" baseline="0" dirty="0" err="1" smtClean="0"/>
              <a:t>What</a:t>
            </a:r>
            <a:r>
              <a:rPr lang="sv-SE" baseline="0" dirty="0" smtClean="0"/>
              <a:t> do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think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happened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next</a:t>
            </a:r>
            <a:r>
              <a:rPr lang="sv-SE" baseline="0" dirty="0" smtClean="0"/>
              <a:t>?</a:t>
            </a:r>
          </a:p>
          <a:p>
            <a:endParaRPr lang="sv-SE" baseline="0" dirty="0" smtClean="0"/>
          </a:p>
          <a:p>
            <a:endParaRPr lang="sv-SE" baseline="0" dirty="0" smtClean="0"/>
          </a:p>
          <a:p>
            <a:endParaRPr lang="sv-SE" baseline="0" dirty="0" smtClean="0"/>
          </a:p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F324E-5A17-4626-9D6F-47B06938A9DB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2183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 smtClean="0"/>
              <a:t>Ok not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bad – </a:t>
            </a:r>
            <a:r>
              <a:rPr lang="sv-SE" baseline="0" dirty="0" err="1" smtClean="0"/>
              <a:t>most</a:t>
            </a:r>
            <a:r>
              <a:rPr lang="sv-SE" baseline="0" dirty="0" smtClean="0"/>
              <a:t> checks </a:t>
            </a:r>
            <a:r>
              <a:rPr lang="sv-SE" baseline="0" dirty="0" err="1" smtClean="0"/>
              <a:t>worked</a:t>
            </a:r>
            <a:r>
              <a:rPr lang="sv-SE" baseline="0" dirty="0" smtClean="0"/>
              <a:t> as </a:t>
            </a:r>
            <a:r>
              <a:rPr lang="sv-SE" baseline="0" dirty="0" err="1" smtClean="0"/>
              <a:t>they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should</a:t>
            </a:r>
            <a:r>
              <a:rPr lang="sv-SE" baseline="0" dirty="0" smtClean="0"/>
              <a:t>. 10 checks on 50 </a:t>
            </a:r>
            <a:r>
              <a:rPr lang="sv-SE" baseline="0" dirty="0" err="1" smtClean="0"/>
              <a:t>hosts</a:t>
            </a:r>
            <a:r>
              <a:rPr lang="sv-SE" baseline="0" dirty="0" smtClean="0"/>
              <a:t>= </a:t>
            </a:r>
            <a:r>
              <a:rPr lang="sv-SE" baseline="0" dirty="0" err="1" smtClean="0"/>
              <a:t>lot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alarms</a:t>
            </a:r>
            <a:br>
              <a:rPr lang="sv-SE" baseline="0" dirty="0" smtClean="0"/>
            </a:br>
            <a:endParaRPr lang="sv-SE" baseline="0" dirty="0" smtClean="0"/>
          </a:p>
          <a:p>
            <a:r>
              <a:rPr lang="sv-SE" baseline="0" dirty="0" err="1" smtClean="0"/>
              <a:t>Errors</a:t>
            </a:r>
            <a:r>
              <a:rPr lang="sv-SE" baseline="0" dirty="0" smtClean="0"/>
              <a:t> in checks – </a:t>
            </a:r>
          </a:p>
          <a:p>
            <a:r>
              <a:rPr lang="sv-SE" baseline="0" dirty="0" err="1" smtClean="0"/>
              <a:t>Some</a:t>
            </a:r>
            <a:r>
              <a:rPr lang="sv-SE" baseline="0" dirty="0" smtClean="0"/>
              <a:t> checks </a:t>
            </a:r>
            <a:r>
              <a:rPr lang="sv-SE" baseline="0" dirty="0" err="1" smtClean="0"/>
              <a:t>could</a:t>
            </a:r>
            <a:r>
              <a:rPr lang="sv-SE" baseline="0" dirty="0" smtClean="0"/>
              <a:t> not be </a:t>
            </a:r>
            <a:r>
              <a:rPr lang="sv-SE" baseline="0" dirty="0" err="1" smtClean="0"/>
              <a:t>tested</a:t>
            </a:r>
            <a:r>
              <a:rPr lang="sv-SE" baseline="0" dirty="0" smtClean="0"/>
              <a:t>. The </a:t>
            </a:r>
            <a:r>
              <a:rPr lang="sv-SE" baseline="0" dirty="0" err="1" smtClean="0"/>
              <a:t>other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projects</a:t>
            </a:r>
            <a:r>
              <a:rPr lang="sv-SE" baseline="0" dirty="0" smtClean="0"/>
              <a:t> testers </a:t>
            </a:r>
            <a:r>
              <a:rPr lang="sv-SE" baseline="0" dirty="0" err="1" smtClean="0"/>
              <a:t>did</a:t>
            </a:r>
            <a:r>
              <a:rPr lang="sv-SE" baseline="0" dirty="0" smtClean="0"/>
              <a:t> not want </a:t>
            </a:r>
            <a:r>
              <a:rPr lang="sv-SE" baseline="0" dirty="0" err="1" smtClean="0"/>
              <a:t>crappy</a:t>
            </a:r>
            <a:r>
              <a:rPr lang="sv-SE" baseline="0" dirty="0" smtClean="0"/>
              <a:t> data </a:t>
            </a:r>
            <a:r>
              <a:rPr lang="sv-SE" baseline="0" dirty="0" err="1" smtClean="0"/>
              <a:t>flowing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through</a:t>
            </a:r>
            <a:r>
              <a:rPr lang="sv-SE" baseline="0" dirty="0" smtClean="0"/>
              <a:t> the system,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could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affect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their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results</a:t>
            </a:r>
            <a:r>
              <a:rPr lang="sv-SE" baseline="0" dirty="0" smtClean="0"/>
              <a:t>. </a:t>
            </a:r>
          </a:p>
          <a:p>
            <a:r>
              <a:rPr lang="sv-SE" baseline="0" dirty="0" smtClean="0"/>
              <a:t>So </a:t>
            </a:r>
            <a:r>
              <a:rPr lang="sv-SE" baseline="0" dirty="0" err="1" smtClean="0"/>
              <a:t>some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the checks </a:t>
            </a:r>
            <a:r>
              <a:rPr lang="sv-SE" baseline="0" dirty="0" err="1" smtClean="0"/>
              <a:t>had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errors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didnt</a:t>
            </a:r>
            <a:r>
              <a:rPr lang="sv-SE" baseline="0" dirty="0" smtClean="0"/>
              <a:t> show </a:t>
            </a:r>
            <a:r>
              <a:rPr lang="sv-SE" baseline="0" dirty="0" err="1" smtClean="0"/>
              <a:t>up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until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they</a:t>
            </a:r>
            <a:r>
              <a:rPr lang="sv-SE" baseline="0" dirty="0" smtClean="0"/>
              <a:t> hit </a:t>
            </a:r>
            <a:r>
              <a:rPr lang="sv-SE" baseline="0" dirty="0" err="1" smtClean="0"/>
              <a:t>production</a:t>
            </a:r>
            <a:endParaRPr lang="sv-SE" baseline="0" dirty="0" smtClean="0"/>
          </a:p>
          <a:p>
            <a:endParaRPr lang="sv-SE" baseline="0" dirty="0" smtClean="0"/>
          </a:p>
          <a:p>
            <a:r>
              <a:rPr lang="sv-SE" baseline="0" dirty="0" err="1" smtClean="0"/>
              <a:t>Errors</a:t>
            </a:r>
            <a:r>
              <a:rPr lang="sv-SE" baseline="0" dirty="0" smtClean="0"/>
              <a:t> in </a:t>
            </a:r>
            <a:r>
              <a:rPr lang="sv-SE" baseline="0" dirty="0" err="1" smtClean="0"/>
              <a:t>specs</a:t>
            </a:r>
            <a:r>
              <a:rPr lang="sv-SE" baseline="0" dirty="0" smtClean="0"/>
              <a:t> – </a:t>
            </a:r>
            <a:r>
              <a:rPr lang="sv-SE" baseline="0" dirty="0" err="1" smtClean="0"/>
              <a:t>based</a:t>
            </a:r>
            <a:r>
              <a:rPr lang="sv-SE" baseline="0" dirty="0" smtClean="0"/>
              <a:t> on the manual </a:t>
            </a:r>
            <a:r>
              <a:rPr lang="sv-SE" baseline="0" dirty="0" err="1" smtClean="0"/>
              <a:t>checklist</a:t>
            </a:r>
            <a:r>
              <a:rPr lang="sv-SE" baseline="0" dirty="0" smtClean="0"/>
              <a:t> </a:t>
            </a:r>
            <a:br>
              <a:rPr lang="sv-SE" baseline="0" dirty="0" smtClean="0"/>
            </a:br>
            <a:r>
              <a:rPr lang="sv-SE" baseline="0" dirty="0" smtClean="0"/>
              <a:t>For </a:t>
            </a:r>
            <a:r>
              <a:rPr lang="sv-SE" baseline="0" dirty="0" err="1" smtClean="0"/>
              <a:t>example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file</a:t>
            </a:r>
            <a:r>
              <a:rPr lang="sv-SE" baseline="0" dirty="0" smtClean="0"/>
              <a:t> generation </a:t>
            </a:r>
            <a:r>
              <a:rPr lang="sv-SE" baseline="0" dirty="0" err="1" smtClean="0"/>
              <a:t>taking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place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specific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time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day</a:t>
            </a:r>
            <a:r>
              <a:rPr lang="sv-SE" baseline="0" dirty="0" smtClean="0"/>
              <a:t>. </a:t>
            </a:r>
          </a:p>
          <a:p>
            <a:r>
              <a:rPr lang="sv-SE" baseline="0" dirty="0" smtClean="0"/>
              <a:t>Manual checks </a:t>
            </a:r>
            <a:r>
              <a:rPr lang="sv-SE" baseline="0" dirty="0" err="1" smtClean="0"/>
              <a:t>were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run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some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time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after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.</a:t>
            </a:r>
          </a:p>
          <a:p>
            <a:r>
              <a:rPr lang="sv-SE" baseline="0" dirty="0" smtClean="0"/>
              <a:t>Check  </a:t>
            </a:r>
            <a:r>
              <a:rPr lang="sv-SE" baseline="0" dirty="0" err="1" smtClean="0"/>
              <a:t>file</a:t>
            </a:r>
            <a:r>
              <a:rPr lang="sv-SE" baseline="0" dirty="0" smtClean="0"/>
              <a:t> generation NOT STILL RUNNING, </a:t>
            </a:r>
            <a:r>
              <a:rPr lang="sv-SE" baseline="0" dirty="0" err="1" smtClean="0"/>
              <a:t>hanged</a:t>
            </a:r>
            <a:r>
              <a:rPr lang="sv-SE" baseline="0" dirty="0" smtClean="0"/>
              <a:t>. </a:t>
            </a:r>
            <a:br>
              <a:rPr lang="sv-SE" baseline="0" dirty="0" smtClean="0"/>
            </a:br>
            <a:r>
              <a:rPr lang="sv-SE" baseline="0" dirty="0" smtClean="0"/>
              <a:t>= </a:t>
            </a:r>
            <a:r>
              <a:rPr lang="sv-SE" baseline="0" dirty="0" err="1" smtClean="0"/>
              <a:t>Nagioscheck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reported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critical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each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time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file</a:t>
            </a:r>
            <a:r>
              <a:rPr lang="sv-SE" baseline="0" dirty="0" smtClean="0"/>
              <a:t> generation </a:t>
            </a:r>
            <a:r>
              <a:rPr lang="sv-SE" baseline="0" dirty="0" err="1" smtClean="0"/>
              <a:t>ran</a:t>
            </a:r>
            <a:r>
              <a:rPr lang="sv-SE" baseline="0" dirty="0" smtClean="0"/>
              <a:t>.</a:t>
            </a:r>
          </a:p>
          <a:p>
            <a:endParaRPr lang="sv-SE" baseline="0" dirty="0" smtClean="0"/>
          </a:p>
          <a:p>
            <a:r>
              <a:rPr lang="sv-SE" baseline="0" dirty="0" err="1" smtClean="0"/>
              <a:t>Thresholds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low</a:t>
            </a:r>
            <a:r>
              <a:rPr lang="sv-SE" baseline="0" dirty="0" smtClean="0"/>
              <a:t> –a </a:t>
            </a:r>
            <a:r>
              <a:rPr lang="sv-SE" baseline="0" dirty="0" err="1" smtClean="0"/>
              <a:t>batch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job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would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hog</a:t>
            </a:r>
            <a:r>
              <a:rPr lang="sv-SE" baseline="0" dirty="0" smtClean="0"/>
              <a:t> all the </a:t>
            </a:r>
            <a:r>
              <a:rPr lang="sv-SE" baseline="0" dirty="0" err="1" smtClean="0"/>
              <a:t>memory</a:t>
            </a:r>
            <a:r>
              <a:rPr lang="sv-SE" baseline="0" dirty="0" smtClean="0"/>
              <a:t> for a </a:t>
            </a:r>
            <a:r>
              <a:rPr lang="sv-SE" baseline="0" dirty="0" err="1" smtClean="0"/>
              <a:t>few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hours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during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night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time</a:t>
            </a:r>
            <a:endParaRPr lang="sv-SE" baseline="0" dirty="0" smtClean="0"/>
          </a:p>
          <a:p>
            <a:r>
              <a:rPr lang="sv-SE" baseline="0" dirty="0" err="1" smtClean="0"/>
              <a:t>Wasnt</a:t>
            </a:r>
            <a:r>
              <a:rPr lang="sv-SE" baseline="0" dirty="0" smtClean="0"/>
              <a:t> in the </a:t>
            </a:r>
            <a:r>
              <a:rPr lang="sv-SE" baseline="0" dirty="0" err="1" smtClean="0"/>
              <a:t>spec</a:t>
            </a:r>
            <a:r>
              <a:rPr lang="sv-SE" baseline="0" dirty="0" smtClean="0"/>
              <a:t>, no </a:t>
            </a:r>
            <a:r>
              <a:rPr lang="sv-SE" baseline="0" dirty="0" err="1" smtClean="0"/>
              <a:t>checking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during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batch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job</a:t>
            </a:r>
            <a:r>
              <a:rPr lang="sv-SE" baseline="0" dirty="0" smtClean="0"/>
              <a:t/>
            </a:r>
            <a:br>
              <a:rPr lang="sv-SE" baseline="0" dirty="0" smtClean="0"/>
            </a:br>
            <a:r>
              <a:rPr lang="sv-SE" baseline="0" dirty="0" smtClean="0"/>
              <a:t/>
            </a:r>
            <a:br>
              <a:rPr lang="sv-SE" baseline="0" dirty="0" smtClean="0"/>
            </a:br>
            <a:r>
              <a:rPr lang="sv-SE" baseline="0" dirty="0" smtClean="0"/>
              <a:t>All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lead</a:t>
            </a:r>
            <a:r>
              <a:rPr lang="sv-SE" baseline="0" dirty="0" smtClean="0"/>
              <a:t> to a </a:t>
            </a:r>
            <a:r>
              <a:rPr lang="sv-SE" baseline="0" dirty="0" err="1" smtClean="0"/>
              <a:t>lot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incidents! Servicedesk </a:t>
            </a:r>
            <a:r>
              <a:rPr lang="sv-SE" baseline="0" dirty="0" err="1" smtClean="0"/>
              <a:t>was</a:t>
            </a:r>
            <a:r>
              <a:rPr lang="sv-SE" baseline="0" dirty="0" smtClean="0"/>
              <a:t> not happy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me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first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weeks</a:t>
            </a:r>
            <a:r>
              <a:rPr lang="sv-SE" baseline="0" dirty="0" smtClean="0"/>
              <a:t>.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F324E-5A17-4626-9D6F-47B06938A9DB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611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62000"/>
            <a:ext cx="7772400" cy="15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2860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37" y="5943600"/>
            <a:ext cx="5572125" cy="107632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14599" y="3048000"/>
            <a:ext cx="41148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youremail@domain.com</a:t>
            </a:r>
          </a:p>
        </p:txBody>
      </p:sp>
    </p:spTree>
    <p:extLst>
      <p:ext uri="{BB962C8B-B14F-4D97-AF65-F5344CB8AC3E}">
        <p14:creationId xmlns:p14="http://schemas.microsoft.com/office/powerpoint/2010/main" val="1146410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4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91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62000"/>
            <a:ext cx="7772400" cy="15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2860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37" y="5943600"/>
            <a:ext cx="5572125" cy="107632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14599" y="3048000"/>
            <a:ext cx="41148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youremail@domain.com</a:t>
            </a:r>
          </a:p>
        </p:txBody>
      </p:sp>
    </p:spTree>
    <p:extLst>
      <p:ext uri="{BB962C8B-B14F-4D97-AF65-F5344CB8AC3E}">
        <p14:creationId xmlns:p14="http://schemas.microsoft.com/office/powerpoint/2010/main" val="458561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8801" y="0"/>
            <a:ext cx="8005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61765" y="5013177"/>
            <a:ext cx="3415761" cy="814139"/>
          </a:xfrm>
          <a:prstGeom prst="rect">
            <a:avLst/>
          </a:prstGeom>
        </p:spPr>
        <p:txBody>
          <a:bodyPr/>
          <a:lstStyle>
            <a:lvl1pPr algn="l">
              <a:defRPr sz="2000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1FC5896-5CDC-4CFD-9505-5320E5F1C198}" type="datetimeFigureOut">
              <a:rPr lang="en-US"/>
              <a:pPr/>
              <a:t>10/13/2014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94D46-86B3-4F1B-8FA1-B0E4833CE6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56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1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75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19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7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57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37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84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8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35.jpeg"/><Relationship Id="rId4" Type="http://schemas.openxmlformats.org/officeDocument/2006/relationships/hyperlink" Target="http://library.nagios.com/library/products/nagiosxi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534400" cy="1524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 experience of inheriting </a:t>
            </a:r>
            <a:br>
              <a:rPr lang="en-US" b="1" dirty="0" smtClean="0"/>
            </a:br>
            <a:r>
              <a:rPr lang="en-US" b="1" dirty="0" smtClean="0"/>
              <a:t>a Nagios monitored environment</a:t>
            </a:r>
            <a:br>
              <a:rPr lang="en-US" b="1" dirty="0" smtClean="0"/>
            </a:br>
            <a:endParaRPr lang="en-US" dirty="0">
              <a:latin typeface="Myriad Pro Ligh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990600"/>
          </a:xfrm>
        </p:spPr>
        <p:txBody>
          <a:bodyPr>
            <a:normAutofit fontScale="92500" lnSpcReduction="20000"/>
          </a:bodyPr>
          <a:lstStyle/>
          <a:p>
            <a:endParaRPr lang="en-US" dirty="0" smtClean="0">
              <a:latin typeface="Myriad Pro Light" pitchFamily="34" charset="0"/>
            </a:endParaRPr>
          </a:p>
          <a:p>
            <a:r>
              <a:rPr lang="en-US" dirty="0" smtClean="0">
                <a:latin typeface="Myriad Pro Light" pitchFamily="34" charset="0"/>
              </a:rPr>
              <a:t>Anna-Sofia Lejman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14599" y="3352800"/>
            <a:ext cx="4114800" cy="685800"/>
          </a:xfrm>
        </p:spPr>
        <p:txBody>
          <a:bodyPr>
            <a:normAutofit fontScale="85000" lnSpcReduction="10000"/>
          </a:bodyPr>
          <a:lstStyle/>
          <a:p>
            <a:endParaRPr lang="en-US" dirty="0" smtClean="0">
              <a:latin typeface="Myriad Pro Light" pitchFamily="34" charset="0"/>
            </a:endParaRPr>
          </a:p>
          <a:p>
            <a:r>
              <a:rPr lang="en-US" dirty="0" smtClean="0">
                <a:latin typeface="Myriad Pro Light" pitchFamily="34" charset="0"/>
              </a:rPr>
              <a:t>anna-sofia.lejman@vixtechnology.com</a:t>
            </a:r>
            <a:endParaRPr lang="en-US" dirty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7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43000"/>
            <a:ext cx="8534400" cy="37338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Castellar" pitchFamily="18" charset="0"/>
              </a:rPr>
              <a:t>Implementing Nagios</a:t>
            </a:r>
            <a:br>
              <a:rPr lang="en-US" sz="4800" dirty="0" smtClean="0">
                <a:latin typeface="Castellar" pitchFamily="18" charset="0"/>
              </a:rPr>
            </a:br>
            <a:r>
              <a:rPr lang="en-US" sz="6000" dirty="0" smtClean="0">
                <a:latin typeface="Castellar" pitchFamily="18" charset="0"/>
              </a:rPr>
              <a:t/>
            </a:r>
            <a:br>
              <a:rPr lang="en-US" sz="6000" dirty="0" smtClean="0">
                <a:latin typeface="Castellar" pitchFamily="18" charset="0"/>
              </a:rPr>
            </a:br>
            <a:r>
              <a:rPr lang="en-US" sz="3600" dirty="0" smtClean="0">
                <a:latin typeface="Castellar" pitchFamily="18" charset="0"/>
              </a:rPr>
              <a:t>-The Project </a:t>
            </a:r>
            <a:endParaRPr lang="en-US" dirty="0">
              <a:latin typeface="Castellar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Myriad Pro Light" pitchFamily="34" charset="0"/>
              </a:rPr>
              <a:t> </a:t>
            </a:r>
            <a:endParaRPr lang="en-US" dirty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7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1.gstatic.com/images?q=tbn:ANd9GcTkBc8zZijXT_wBG8TKG3eZnITFEoVLNXE7DzpW8iEVG3wW5LQ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00200"/>
            <a:ext cx="6781800" cy="45542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astellar" pitchFamily="18" charset="0"/>
              </a:rPr>
              <a:t>Implementation</a:t>
            </a:r>
            <a:endParaRPr lang="en-US" sz="4000" dirty="0">
              <a:latin typeface="Castella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5211763"/>
          </a:xfrm>
        </p:spPr>
        <p:txBody>
          <a:bodyPr>
            <a:normAutofit/>
          </a:bodyPr>
          <a:lstStyle/>
          <a:p>
            <a:pPr marL="457200" indent="-457200"/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pPr marL="457200" indent="-45720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Developing 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pPr marL="457200" indent="-45720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							testing</a:t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</a:b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	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pPr marL="457200" indent="-45720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Implementing </a:t>
            </a:r>
          </a:p>
          <a:p>
            <a:pPr marL="457200" indent="-457200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      I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nto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pPr marL="457200" indent="-45720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production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pPr marL="457200" indent="-457200"/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pPr marL="457200" indent="-457200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/>
            </a:r>
            <a:b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</a:b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pPr marL="457200" indent="-45720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	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	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					Oops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!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900892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astellar" pitchFamily="18" charset="0"/>
              </a:rPr>
              <a:t>What happened next?</a:t>
            </a:r>
            <a:endParaRPr lang="en-US" sz="4000" dirty="0">
              <a:latin typeface="Castellar" pitchFamily="18" charset="0"/>
            </a:endParaRPr>
          </a:p>
        </p:txBody>
      </p:sp>
      <p:pic>
        <p:nvPicPr>
          <p:cNvPr id="14" name="Content Placeholder 13" descr="atomic-bomb-blast-explosion-trollface-troll-face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1068073"/>
            <a:ext cx="6477000" cy="5235695"/>
          </a:xfrm>
        </p:spPr>
      </p:pic>
      <p:sp>
        <p:nvSpPr>
          <p:cNvPr id="2054" name="AutoShape 6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56" name="AutoShape 8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58" name="AutoShape 10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60" name="AutoShape 12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62" name="AutoShape 14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64" name="AutoShape 16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66" name="AutoShape 18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68" name="AutoShape 20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70" name="AutoShape 22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6900892"/>
      </p:ext>
    </p:extLst>
  </p:cSld>
  <p:clrMapOvr>
    <a:masterClrMapping/>
  </p:clrMapOvr>
  <p:transition spd="slow"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astellar" pitchFamily="18" charset="0"/>
              </a:rPr>
              <a:t>Ok, not </a:t>
            </a:r>
            <a:r>
              <a:rPr lang="en-US" sz="4000" u="sng" dirty="0" smtClean="0">
                <a:latin typeface="Castellar" pitchFamily="18" charset="0"/>
              </a:rPr>
              <a:t>that</a:t>
            </a:r>
            <a:r>
              <a:rPr lang="en-US" sz="4000" dirty="0" smtClean="0">
                <a:latin typeface="Castellar" pitchFamily="18" charset="0"/>
              </a:rPr>
              <a:t> bad</a:t>
            </a:r>
            <a:endParaRPr lang="en-US" sz="4000" dirty="0">
              <a:latin typeface="Castellar" pitchFamily="18" charset="0"/>
            </a:endParaRPr>
          </a:p>
        </p:txBody>
      </p:sp>
      <p:pic>
        <p:nvPicPr>
          <p:cNvPr id="14" name="Content Placeholder 13" descr="atomic-bomb-blast-explosion-trollface-troll-face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00400" y="2286000"/>
            <a:ext cx="2889318" cy="2682767"/>
          </a:xfrm>
        </p:spPr>
      </p:pic>
      <p:sp>
        <p:nvSpPr>
          <p:cNvPr id="2054" name="AutoShape 6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56" name="AutoShape 8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58" name="AutoShape 10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60" name="AutoShape 12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62" name="AutoShape 14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64" name="AutoShape 16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66" name="AutoShape 18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68" name="AutoShape 20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70" name="AutoShape 22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6" name="Rectangle 15"/>
          <p:cNvSpPr/>
          <p:nvPr/>
        </p:nvSpPr>
        <p:spPr>
          <a:xfrm>
            <a:off x="155575" y="1143000"/>
            <a:ext cx="898842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/>
            </a:r>
            <a:b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</a:b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errors in Checks</a:t>
            </a:r>
            <a:b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</a:br>
            <a:endParaRPr lang="en-US" sz="2800" dirty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						   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Errors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in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</a:b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						    Specs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/>
            </a:r>
            <a:b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</a:b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Thresholds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/>
            </a:r>
            <a:b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</a:b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too low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		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/>
            </a:r>
            <a:b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</a:b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	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				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Incidents!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900892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questionm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124200"/>
            <a:ext cx="3581400" cy="2682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astellar" pitchFamily="18" charset="0"/>
              </a:rPr>
              <a:t>What to do?</a:t>
            </a:r>
            <a:endParaRPr lang="en-US" sz="4000" dirty="0">
              <a:latin typeface="Castella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830763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Troubleshoot </a:t>
            </a:r>
          </a:p>
          <a:p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	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	 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Call the developer</a:t>
            </a:r>
          </a:p>
          <a:p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Request help </a:t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from developer teams</a:t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Manager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</p:txBody>
      </p:sp>
      <p:sp>
        <p:nvSpPr>
          <p:cNvPr id="2054" name="AutoShape 6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56" name="AutoShape 8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58" name="AutoShape 10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60" name="AutoShape 12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62" name="AutoShape 14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64" name="AutoShape 16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66" name="AutoShape 18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68" name="AutoShape 20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70" name="AutoShape 22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6900892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xclam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524000"/>
            <a:ext cx="5101389" cy="3733800"/>
          </a:xfrm>
          <a:prstGeom prst="rect">
            <a:avLst/>
          </a:prstGeom>
        </p:spPr>
      </p:pic>
      <p:pic>
        <p:nvPicPr>
          <p:cNvPr id="14" name="Picture 13" descr="qmar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1600200"/>
            <a:ext cx="4495799" cy="4495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astellar" pitchFamily="18" charset="0"/>
              </a:rPr>
              <a:t>OK </a:t>
            </a:r>
            <a:r>
              <a:rPr lang="en-US" sz="4000" b="1" u="sng" dirty="0" smtClean="0">
                <a:latin typeface="Castellar" pitchFamily="18" charset="0"/>
              </a:rPr>
              <a:t>NOW</a:t>
            </a:r>
            <a:r>
              <a:rPr lang="en-US" sz="4000" dirty="0" smtClean="0">
                <a:latin typeface="Castellar" pitchFamily="18" charset="0"/>
              </a:rPr>
              <a:t> What?</a:t>
            </a:r>
            <a:endParaRPr lang="en-US" sz="4000" dirty="0">
              <a:latin typeface="Castella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914400"/>
          </a:xfrm>
        </p:spPr>
        <p:txBody>
          <a:bodyPr>
            <a:noAutofit/>
          </a:bodyPr>
          <a:lstStyle/>
          <a:p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Servicedesk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 hero</a:t>
            </a:r>
          </a:p>
          <a:p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   </a:t>
            </a:r>
            <a:b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</a:b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Incident </a:t>
            </a:r>
            <a:b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</a:b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     levels Down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 					            Access To </a:t>
            </a:r>
            <a:b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</a:b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					                A developer</a:t>
            </a:r>
          </a:p>
          <a:p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						   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 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</p:txBody>
      </p:sp>
      <p:sp>
        <p:nvSpPr>
          <p:cNvPr id="2054" name="AutoShape 6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56" name="AutoShape 8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58" name="AutoShape 10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60" name="AutoShape 12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62" name="AutoShape 14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64" name="AutoShape 16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66" name="AutoShape 18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68" name="AutoShape 20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70" name="AutoShape 22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6" name="Picture 15" descr="downtren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0400" y="2514600"/>
            <a:ext cx="292608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00892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Castellar" pitchFamily="18" charset="0"/>
              </a:rPr>
              <a:t>Fixed it  - all good </a:t>
            </a:r>
            <a:r>
              <a:rPr lang="en-US" sz="3600" dirty="0" err="1" smtClean="0">
                <a:latin typeface="Castellar" pitchFamily="18" charset="0"/>
              </a:rPr>
              <a:t>nao</a:t>
            </a:r>
            <a:endParaRPr lang="en-US" sz="3600" dirty="0">
              <a:latin typeface="Castella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 fontScale="92500" lnSpcReduction="20000"/>
          </a:bodyPr>
          <a:lstStyle/>
          <a:p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GOT IT </a:t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Working!</a:t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/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happily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/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ever</a:t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after! </a:t>
            </a:r>
          </a:p>
          <a:p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Set &amp;</a:t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Forget</a:t>
            </a:r>
          </a:p>
          <a:p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Or…???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/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</a:b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</p:txBody>
      </p:sp>
      <p:sp>
        <p:nvSpPr>
          <p:cNvPr id="2054" name="AutoShape 6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56" name="AutoShape 8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58" name="AutoShape 10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60" name="AutoShape 12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62" name="AutoShape 14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64" name="AutoShape 16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66" name="AutoShape 18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68" name="AutoShape 20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7" name="Picture 2" descr="https://encrypted-tbn1.gstatic.com/images?q=tbn:ANd9GcTkBc8zZijXT_wBG8TKG3eZnITFEoVLNXE7DzpW8iEVG3wW5LQC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667000" y="1194030"/>
            <a:ext cx="6477000" cy="5031151"/>
          </a:xfrm>
          <a:prstGeom prst="rect">
            <a:avLst/>
          </a:prstGeom>
          <a:noFill/>
        </p:spPr>
      </p:pic>
      <p:sp>
        <p:nvSpPr>
          <p:cNvPr id="2070" name="AutoShape 22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6900892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Castellar" pitchFamily="18" charset="0"/>
              </a:rPr>
              <a:t> maintenance</a:t>
            </a:r>
            <a:endParaRPr lang="en-US" sz="3600" dirty="0">
              <a:latin typeface="Castella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/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</a:b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</p:txBody>
      </p:sp>
      <p:sp>
        <p:nvSpPr>
          <p:cNvPr id="2054" name="AutoShape 6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56" name="AutoShape 8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58" name="AutoShape 10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60" name="AutoShape 12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62" name="AutoShape 14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64" name="AutoShape 16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66" name="AutoShape 18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68" name="AutoShape 20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7" name="Picture 2" descr="https://encrypted-tbn1.gstatic.com/images?q=tbn:ANd9GcTkBc8zZijXT_wBG8TKG3eZnITFEoVLNXE7DzpW8iEVG3wW5LQC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52600" y="1371600"/>
            <a:ext cx="5715000" cy="4720082"/>
          </a:xfrm>
          <a:prstGeom prst="rect">
            <a:avLst/>
          </a:prstGeom>
          <a:noFill/>
        </p:spPr>
      </p:pic>
      <p:sp>
        <p:nvSpPr>
          <p:cNvPr id="2070" name="AutoShape 22" descr="data:image/jpeg;base64,/9j/4AAQSkZJRgABAQAAAQABAAD/2wCEAAkGBhQSERQUEhQWFRUVGBgXGBgWGBwYFhcWFxcVFxcXFxYXGyYfFxojGRYVHy8gIycpLCwsFx4xNTAqNSYsLCkBCQoKDgwOGg8PGiocHCQpKSksKSopKSkpKSkpKSwsKSkpKSkpKSwpLCksKSkpKSkpKSkpLCkpKSwpKTIsLCwpLP/AABEIALcBEwMBIgACEQEDEQH/xAAcAAAABwEBAAAAAAAAAAAAAAAAAgMEBQYHAQj/xABJEAACAQIDBQQFCQUECgMBAAABAgMAEQQSIQUGEzFBIlFhkSNxgbHwBxQyQlKSocHRYnKy0uEkc4KiFRYXJTNDU2OD8bPC4lT/xAAZAQACAwEAAAAAAAAAAAAAAAABAgADBAX/xAAoEQACAgIBAwQCAgMAAAAAAAAAAQIRAyESBDFBEyJRYTJxM7EUI0L/2gAMAwEAAhEDEQA/AKdkoZacJAzukcaNJJISERACzEC55kAAAEkk2FGxmzcRFxeJhZUECLJKTksqOSqOCH7YJVhdb8jVtoI1yGuGOlImz5BEOK0jiNAhHadjYC5IA17zScuLVHZJSI5EYo6MwzKykqRoTfUHlQtEEZjlF6ZNjad4nHxEH0ifeFRuGgaVisSmQqryELbREBZm1I0A1p48fIkm/AocdRfnppoJV7x3+yhxl+0POn4xE5SHBxhrnzo03Ey/aHnQEinqPOpxiTlIW+cGucc0XLXQtHig8md4prnFNDLXclBolsLnNdzGjBK6FpaG2cFdtRrULUoyYXLXclGFdtQGsSZK4qa0tagBQCKqlcIpxGulFZaQg3NFpxlopWoCxAmimnGWilKJLGknKmJFSki6U0K0UBiES61zEx91OY11oSii1YLCjaAtqGFKvP2QRfWmcgpxnuieX41kyY4xejVDLKS2xcfHP9aFPMlCsvI2Uy/bhsF2phrkDMmIUdLsYxYDxNjp4VboXaKMLcpLFgNmK45MjcdwVYdDz0rPcRg1cWdQw52PQ947j400m2TAiszRrYAkk6mw1uSbk10ns5nHZO7Uw7Jt1LoVWXaKSI2mVgrQpJaxvcOddNb1eZHDSxM4LSqNrrFbSXMuIAVYiQbOEUgaaWrKH2PlC5sLiijEKgeGUoDK2ZVjBGmZrHTnpXE2IGLBcFOTGMzgYeTMgN7E2Fxex8jUFov28O0+DhdoOY4lMk+GjlBPEC8WCJJSSVW0mRtdNCetR/yzYx44LoDH6d44nz9poHwgEixJwwBhzcA2Y9oHwtTZt2ZVghm+aI0c8ayK8Yd1jDuqLx2KWU9om+vKmuP3PxMM88Pzd5Ww1hI2HR5YlDIsg7RUWGVuVulGKvuwPRcflcErYKCVrRZZkAhsrIG+bXD4SbS8GULdbWzX7qubyqzQuls+MjxGMiA+lxRgsMgydc/ablrzrEIt2cQ6KyYTEMjKpVlhcqVk0QqbWs3S1F2riZ5ZLYp5nkiJS07MWiItdQG+geX4U6x3pMTkbjBBmnlCC7ifZrzAfSD5QXaQdDYC5PdVM+UraDLs/DQgLlmxWPLMR2gIcY7qqnoCSL+oVmmDwWeYIoF3ZV7rkkAXJ8TzNWvb+4U2ACNMijOSBlYNqLEjTlzqcKZHIqwSjpAT0Pkafxg93u/WpjA7LmcApDIwPVVJHmNKuUrEK6mBc8lb7p/Slf8ARUv/AE3+4f0q3wYeRGytEwYcwbKR11BNxoRUic9v+GfvrRF5GenZ8n2G+6aKcG/2G8quOJR/sf5h+lM3Rvsj739KplKi2OytfMn+y3lXRgn+w3lVi4bdw+9/+aloN2MSQGEPZIBBzDUHUHlfkazyyy8GiMF5ZS12XKeUbeVLpsGc8onPsq3YeFr/AEV+8f5KmcNDJb6Kffb+Ssc+rlHwjXHp4szp93cQOcL+Q/WkDsiYc42/D9a03EwyfZj++38lQuMhfuX7zfy0i6yb+B300SpfN2HNT8e2kXU9x8qn5cMx+z5n9KYYrDEfZ9hv+VXLPJlMsSRFFvA0Qyjx8qdPDTd4KdZWVvGhPjDx8q48oA1uPZVzb5N8uFjxPG1aMSlCnLscTLmDey9qqG0Y+z7Ry9tWqbK+Ig50poadEWWmpq6JUzsXOuTUaPnRZ6YAg1DCnW3iKBoYP/iD11TlXtLMT2T2ShSgWhXKOyWwJTHbS/2eb+7f+E1Jp8eVcMYIIIuCLEeB5/hXVs5bRbtrbWhgMYmmijLNstlV3VWyxyZncqTcKAD2uWlMd3984JJ8S02LhHD2k8ql5UUHCrA8cZjuRxFB0GW51qrYbZkcd8iKt+dh3cvfS7QA8wD3XHI/lQ5Ffpk3HvPhPmQPzqAXwapk4qZw7T5gpjvcEDnpp1tUqu+WE4+JKYvCLlxomzu4YcL5hHHxIgsi8U51MdgTzOl7VS8RGAOlVHHKM5qzHHmVz9hpWG3nwowiAYmEH5hg0y8VAQ6zkuls1wwUi68wKpm8wTF7UxzRYnCqnGjKvJMFRxIES6MAQwW12PQVAULVesTXZlTmmPsBGkOJQM8UrXgdWgkzopZwSrGw7QA1Fq9Eb47ppj40RnKZGLAqAeYsRYmvMqtaVT4qfI16xw0+ZAfAHzquSaGKBD8jEPXESH/Ag/WpvBfJ5wlCJjMUqjkqsFUXNzYAW51aYzSwpXJgikyqf7O4i2ZppnY8yxUk9NTlvTv/AFIw9rdv7w/lqw0KHJjcUVeT5O8MeZk+8P5aT/2Z4T/ufeH5LVsoUG7GWiqp8m2DHR/vmlF+TvBj6jffNWauXpaQeTK+m4mEH1G++3606TdXDjkh+8361LXoXpfTh8DepL5Ilt1cOecf+Zv1qM2zurhkiZhECeQ7T6E6A/S6Vaqjtuj0J9a/xCq54o8XSDGcrWyobN3fw7MivDhyCF54h+MbqLkx8gfC9dj3Mw0sbeiCtawa7GxMaHNYtYkFjpy0q07M2emSNiiZ8qdrKM18o+ta9E2evox/h/gTlWGWsd/Zap+4o28G6WHihXLEM3ItdrmykkgZrC5H40x2fsHDyOFMeFYZwLRTO8lsy34in6Olwe7N41b97YrxD/F/Aw/OjjCqgTsgEumuW1+2t9bUuGXuVlk37GyE2zDlwFhyXDkAf+GwrGdqL2PaPzrbt4R/YGP/AGPfGP1rFtrr2B+8PzrXCW3+xK9pGzcjTI09xHWmRroRMsg8VEnNHipOeiARNGwAvKvt91FNKbKHph7aqzfiyzF+SLEFoV0GhXHOyWxG1pRBSKmlkNdRnOSDZa4VoymjF9LW63pLHobYmG6+f5VTcfHZzV4kPZ9v5VTdsj0hrT073Rl6iOrGFCuGga3GIRlQlwALm1/LWvTWE2wsOGSSTNYqgGUZjdgLaCvMUujXBOtbfve7DYkTqxUj5qbqSp+qOY161kySo0RVou67cA5xTCxtqo5/epRNv3Nhh5z45UA8zIKgd24GbB5BKyZWZUZQCwRHBym41+sCTrY1PbLYBpfSmT0huLqeFcL6PTUAc9de1SJWB6HkOOZv+TIvixT8nNLzSkC4Ut4Aj8yKLOrEDIQDcakX0v2ha41IvrSrDTxpQ2V3a++8eGNpYpe4FeGwJ0uNJLgi/W1ExG+pUFjhMRYC97w2tzvfi8qoW9uxsSjPeN5GuzZ1SwcXzM6hbhdNbXqube3vOIwEKZWV1bIxUkKUVLA6faFxY6dk28CqfcMk6Tjsvn+3PC9IJz9z+ejf7aof/wCeX2sn61kODwGgPMtyHh3U8xuFdLBlKnxGtZZT3o1Qxpq2a9H8q8RfKYXUXALFgQAbdqwHLWpnY29/HkMfCKkAn6YINiBpb11gjzk20JNu/oPyrQd1C5ZWhOqxxm7dcxWNtO7MT92kc5LyF4o0apgtoJKuZDce49xrm07cJr66aevp+Nqpm7G3348cLBbXZTYWN+n41ctqD0Tez3irI5HLG2+5TKHGSI3BYYhw2RrWTtcY2PZXlFey/nT3CsGRbdAB/lB/OovA7Hw2cHgvxOyS1nyFtDcG+Ui/dUnswdix6ED/ACJ/Ws0o3jC3TI3eWQCFl6toPYQdfKoHD4dI5LhIULyDWPENKzXcNqjKMt7X05WHSpvetLxj2/kPzqBg2Th4hmiwfzY51AZkRc3aUHKVcmxXNzHLuqnAqmv2PJ/62O9vR/7sv3wr/AtYzt6OyL++Pca2/bsf+7F8Yo/4UrHN54bJH4uPcatg6yU/kthvHZWMV19dMSafYrrTE11o9jFINGaSmNC9EY0woVqcbEHpfYabmnWwR6U/un31Rn/Bl2D80T+XxoUbLQrkWdktQQUpCgpuJKOsldI5+h0qCjhRTZZaNxrUjQ1imUZap28K2kq18XQ1VN4D26v6e+Rm6iuJEXoXotdvXROeK4bZzzyBUy3AJJYhVUXAuzHlqyj1sK3Tbuzj/oJUkFmWODMO4q0YOvrFYJFiXhcPG7I2vaUlWF+eo1rb5ca0m7ZYsSwgU3Juey66k+yuf1DfJfs1Y1rRObryD5qhHefPLGT+JqZwuUMxAALG7WABJ5XJ6mwAue6qjuoxXDIDezHOCeoaOLkeoBBHnVhw8utPFiTWyxQtcUoaaYOTSnLnSg1sieiL2niLVgW/UCDGusYCjQkDlna7E28S19O81qO/O+MWFQjMGlYHIg1JPK7W5KD+nqqe7G7izt85lOd2ObXUAnv8asyNRjRTgUpTcvA83J3aXKsrgk8wG6dAbVYdtbrR4lLMLEcmHMVIYeOwsKc8M1yp9zqxZQMB8nAQniuXAJ+iLEg8tTe3sqf2FFEuIKx6BI0Ww5WE8Nr35ka+dSeLxMixuEYqSDy+NKogwcqkSagNmF79RbT3H2UYR5d2ScmkaXsjB5RGciAszEn6x1JBuRz61PY0DI1+4+fSsv3U2niuNh43kPDD2yk3NiCLer21pe1WtEfZ76sxx4RlZRPbQMPgwDnzPqBoWOUadFvYUpEBlX1D3ComHHHiqvEksbdngHJ9H/q2t7b+FOcLi1WJndgFXUk8goRCSe4VXNp49C072IbxgcE990t99L/lUVj9lxQwkxggs63u7tzYE/TY25DlT/eSUZU/aI/+SKqvi9ogqyiWV7PqJWhbkb9gQm4HL6Q5eNqz4v5EWP8AjZYd4F/3co/ZjH4LWPb4rZYv7z8v61ru88mXZ6+qP/61ju9s1+D+/wDkKsbvMqL8esTKniaZNTzE8qZNXXiYZBTSZNHJojUwoU093fHpG9X50xJqQ3dHaY+AH41n6n8GXdP+aJ0E12iXoVyTsFgzUM9IhqBNdRI5ljhZaNxabiuk1KJYo0pqvbdOoqcL1CbcNW4tSKsu4kReuk0S9AGtxiC4npW2bnSiTZIjPJopB5ZyNPLyrEsRyFa78n0/9jRemV/xQ/rXP6tf2a+nLJhMIOFhWJYFFawDHLZ+YIGjAHUd19KkowGBVhdWBDA8iCLEH2E1WNk7ejkhw8YcGRYlzLfX4tY+2rDhzcHp492nOhF0iZI7ZMR4KJoeCyAxFQmW5AygAAXBvoAOtRu/2/KbPhAUBppL8NDyFubt1yg+Z9tlsJIY1QO5cqozOQFLEDVio0BPOw0rCds7dbG4qWaTqbIOioPoKPZ+JNXPtZnjbk4kbAjSyaC7Mb6DqTfkOXqrad0NmGGBVbnzNZLhJspDpoVI861/dPaXHw4fqND7/dWXLKzXCNE+sdKIdKbxvTlRWaRaiJ2vmCkILseQ+OQqHw27zXvIw15hfdc1apyLXqomKfaLHgkxQx3PE11I5ZbcyP8A3Qi2tIZpeSR9DhSssjKiIy3J6doeZ51K4rfzASR2E9weqo51H+GsK3g2vLKQHkZlS+UMfxNuZqZ3Z2vJFhgIWe5L5sqK1jc2N2BOnvp3yUf2K4xbNSwuycOxSVcKrElZBIEkuTowcZuXfzqfTFWWywy2tb6Ki+ltbtSOyMYBhoC7gWhjZ72B7SqAT3a36e6nmH2lHJ9B1bnyN+Vr+8edUSlqipu2MNph5ky8GQG4IJ4ZsQQw0MmouBpVN3th+awZxh4EYkqMkaIbsrAnsSMTa9+64F6veD2mj3RXzspKscpHaW2bpbqOVVL5SsVlw0hub5o1AtyLK18tvBwev4VXjlUl+x470O9+ZbYBf/GPdWNbxS34XrPuFa58or2wYH7Sj8axrbL3Mft/KnwblbLu2OkRGJNMzT/EQNbkaanDHwrrKcfkxuEr7DZqK1PU2eT1FcfZ9uZoPPBeQ+jP4I9qk9gfWPiKbPh1tT/YYADW5X/Ks+fIpR0X9PjcZbJJAbDrQo9CufZ06RJh66ZKbM9FLV1+JyLHPFocamt6AajQLHPEqL2y2lOyaYbT+jTwWxJvRFXoUWu3rYZAs50rUPk4lvh0FjzYevpWXTcq0j5M5rRp4SD+KsPVdjVgWyuFGw7YfE8RCA4GQN6QXuWunPLYDXxHs2PZuIzKCORFx6jXn/a6WxEwOhEjggd4Y3/Gtn3Xxn9liYn/AJa/wiq/+R3tk5tDEdlx+ww/ymvP8dwK2PamO9HKf2Gt901jwPZ5cuv9KulpIox/kyW2fKMpB86n92d7fmUmQi8bG58OmlVGJgLH3cqfYePiG3wKyyNa7G5YPFrIodCGU6gjlT0PVU3O2c8EFgwZCcw7xfmKsSzajMLLfW3dWWUh0h1Hs/jhkNwhBDEaHXmAe/xqXTCJFCURQqqpAA5AWNRM2Jb51FErlI8t7LYX7hfnrSGCxqyB4pXOcmULd2GYKzi1s2pAHl6qshOMVfkqkmzz5jkux9vUfrVx3X2ZKcEGiZxcyBspI0FwSMvM8uZ0ve4qpbSwKhjlA0Px1q1btYxosIFlFoJeKisL9h2uGRxf6Lc7nQ8jWiMbWwTnXY1zY+LVcLhyzWtBEWFiScyqFJNieYanmH2kkn0CTz5qw5WB+kB3++ofZe00jw0GrnJDECqqWvdEA0AuSLcgdL60um8EbDk6/vqU5fvVyJt2yxQY8w20A3ZHEOW6lnRluVtc3KgG9+Y0OtuVUb5S8R6EDtG8409SADL4W5+JNT6b0wgWOZQt1vIVuctgGuXJN9dTzsb1R9+dtxy5FQ3JlRhqDe4yNbU/ZXTxvRxp8y1QpMsHymYj+zAftge+sjxrXZfjqK0/5T5vQAf9z+asmxkl2XXpV2CNxGbURxj20qKJpy7Drem8hrVHFRXkzW9DjDYgLzvRcTiQ3SmZc1zjdKdYF3E9eVUElYa1I7GUZD6z7qjZuVSWytIx6zSZopR0WYJXLZJ5qFAUKwnQFOJ8f+q5du4+X61IjB/tfjXUw47ga2vq/oyf4v2R4RuvvH60okBPO34n8ql4MOOdvKlwg7hVMusn4HXSwII4fx/y/wBaRxmCuvJtPV+QqxWpltHEIARmHmKEepyNhlgxpFTEK91GAHQV15BeiF9a3XJnP9qBiW7Jq3fJ/PZPU495qmyvdSKse5E1kfwN6WSfF2GLV6IXeHCn53OBqONJYnTkx1PvrQt1Xtg4hf6p179T+FZ9vbcY7EgAj0raa9eXPwP41pO5EAkw0arqUQA+B+L1bFWkVydWIbbxGWByfskeen51nUd3YrGCb91X7f8AwpjwvrYCm3yb7GBYu1jbQaddDzp8sqRVhV7IfA7mTaXGRmsAH+ifDMOR8K1LdzddIIwGVS3U2HPwp5NgVIsR4+3pTxZ7KK508jl3N6jQcRW0AsKJiDpaucQnwFByAKqsYZ4SxxMRkOim3t+rf21W9vSrGS4cKyyyFSWAsRI/K9W3ZRBxC6XtqPdUHtjBp6Qso0eU3Nh9d78+dXxx+1FLnUmH2puHgIYPnEzSkNZvphVuwv8AZsBUju1sLBYjBARB+CSylC9xcHtAkDUdamNq49I8IrumdMqaAFrXXQ2Gvhp30N3torLh1dEMa3YBSpXkeYDa2JquWSSjaK65dynYHD4CTF/NRhpCAGAYyTEAoNQbkACwOoPdTTfyLCbPjQxYKF2a59JnK2BAI+lctqPV41YsFtyRsa0fzZlFmzSGPKOzy7f1gTb13qE+UnaeNQwLg4ywZiSyxCUhwRkWzKQvMm9vbpqm/USf9lqVqxlv5srDpsszJhYoZG4B0QB0zspK3tfwrJ9kk8eHxkQebrWxfKI7Ns0CUDOzQZwp0DXBYA91wayfZEJ48S92JjH+ZbVd08nwaf2Ga2jSPlMxF4l/vfyeswnN2HqrQPlIm7Cf3h9z1nbN2h8d9Dpl7Q5WHZTRSPCjEk9KLkNbjKJyLSRtTjIetEeCnQGNyR8GpLAreIeP60w4dSeCW0a+qs3U9kaOl7seJyoUrDFdRQrnHUDtt9RyQ+0gUmd4m6Ko9etQ7Cuqa6a6bGvBy31M35JJ9uSn6wHqH603k2pIfrt7D+lN6BqxYYLwVPNJ+Tj4pjzJPr1onG08aNkFFEevLzqxRS7COTE3aiXp0Y/VRXipkIIgVPboNpKPjkKhKl91m7co7wDSZFoeD2Od6o8uJnkNmZilrftKG1P7pA9lRmw9vz4Ys8bkWP4nnVk28cIUlLM6S9jUHNc8GM9lctgCSRqbi9VDiAxWGmvUHU+HeKRJoZtPRNS7xvi5EWU2BI6aZuXLpWpbtbPSJAi9Px8axLBoCRrYg6aX18La1q27u8seW5YXtrc2Og8arz29jYqWkXPNXEIPOq1Pt8s11Itfl4GpJccLC5Av3muf3ZsqlbJni30pvisQF+kQB3/+qjJtvQx3vIpbuBomIw0WIQcWzX15kW9RUi3rp+DFtEbtTeoQYhXw4uBqVZWGY9dfZVg2bt1cVg2fso4Lh1F+w5JYa5joQb+fdVY2ru1a3Aa7OQuU5Sx7tSL6eNR+wJZsHjXhlICuuVlvobHQjoSCT7L1vxU48TFktStGqyYlxAmQi+VdSC2mXuHPW1E2fiZOGONq2utrXHS4tobdKhdp7TBw4RHHEsllU3fS1wFXU8jVI4bO7XYpk1cvmAQcruWtkF7C57xWCGJ5I19mhtRLksk4xed5iIsrKUOVYyfqlRe5a/M91x1qv7/CSbhiHERoovmBmEdnJGViQ2oA7r21sNb1DTbP4luHLHKWIRcjgksdbA8uWvOo2bd+bitHlsyqWa7LbKBcm4Yi9tbcz0FXPBxlyYsciapFl+UiQps4AtmZXhBY6Zit7kjpcgn21nG7suaeDvbFRm3qZT+lW3fbeiHE4ULEx7ThtQQWRWZW0I7zyPce6qhuzGPneGGuk6m/+IfpUwwaxuxpy91Fr+UGW6R/vn3NVGAuw9lW7fyTsxetvcP1qp4b6Y9f5GmwqooGXuLBKPalnAojREW6VqM4FtRCaAB8PjwrlzflUIJzQ3HjTiBgFC8iBRQDRGAqvJDmqLMeTg7J3CjsDnQqHVmGgZgP3qFY/wDFl8m5dXH4G7euuBaVC36UdY66aOWxJU1o1qUC99dtRsAiRQFLjxruQHpUsghlrhv8d1LldaBSiAacKpDYRtK3ivuvTYkfH605wEgWQMdBYg+XqNSW0GOmLb0HMVufqKPZalt1N2DiuwbADlc27r86dHbaIbqC2gHZXMdL2FyBSse955AS/go99VRdeB5K1p0N94vk7xWFd2Rc0NwFZWBJBA0yrrz05VYN2d31ii7SlmOpuhOp9lRy7zsOjn/FanGG3skzokcBkeRgqoGuWYgmwuAOQPM0MiclVUHG+Hd2Hx2zp0cLhoZcvO+U2A7rkcvCpDC7FlaxlB5ciwFvM0hi5dpBlB2dIpclVHYOYhSxGkncpPsqAG+khBI4S2JzBtCpBtY9rQ3Bqj0muxd6qfcteL3VRxayg/vr/NSmG3WZVUJJlsPtn8r1WMNvZiGXMrRZe9RceNzek13wnPLEJYcyoQ29Z1tUUMi7MDlB9y9bJ3XkjnSRpMwUnTMx568itqfbxblPjHV0ZY2BJubm4JuOVtazX/W3EGxGMFuVwYwPcKUXemU88c3dpMF17rAjWoo5U7tCtwao0LEfJrO8sUxxKiSMAZhHckgub3LDQ5tR1paXcjLnLzC7/SOU66g9ZCBqAdBWW4rbjMdcWzeuc6/5qZy4lCO1Lm8A+diSbAAAkk8tBSvFOXkimkatLsuNdWxUn31A8ipqMm+ZqSTNdjzJlS56akKDWcOI1JEg4bLYFZQY2F9RdZADrzrrrFyzoOv0l5edH0JPvJjepFdkWqaLZS9I/bJKfc9NxjdnqyGIRKytmDKHNuetyT31Xlw3YMhjfghxEZOzww5yixOa/Ua2607wzRMpKspAGtiLD125U3o/bB6n0hLejGLOUWLt5AzG17WsCdSBewU9POoHBQtxASCB3+yptpIQf+InqzryHtpNwTG0yo7RIwRpRlMYY5bC+a9u2vTrVqgkqQjm2Jhban+vrtQFv699EXGIbnOthpe4IHr1pTDoZc/BRphGnEcplIVBe5btDuPlTCCJQeNIywkfHqpwMRGQLOna1+kNfx/Ciy4qM6Bl7tCvq6VAiS37yKMRRSCOldVrc9fX6u41CHQp+BQrokH2R5f1oUB7OtXLUUKe6jE/HjVhUHBHfQJFJZT8a0Ae73UQC4OvKuE3oIns5fHfXUi9gqEO5RXCByoxS3r+O6jxp3/HnUJQm0IOpHlS0MINdW3h5Uvl9v5e06ULJRz5qvx311IANfj45UYX5AfjSo+PjnQsJxEFvD8qa7TT0LsLgqC6kEhlYA2IIOhsfxp2rWPI+s/1pKeESKVPJhY+Vj7alhNQmnb/AFjwC5jl+YFstzlzemGa3K9uvOhszZUEzbPnliiMgwOKfMIk+kj4UK2QAKSod7D9o1nTbSxBxCYn5zMZoo+Eklo7iPtdm3DykXJ6X150I8fiVMJXFTKcOrLF9DsK4XOCOGAynKujX5CgCiU2/h4ZdqbNHBKR4tcK0oZI0GI9JpI0cTMozA6g25AWqdmwYxO1MPHNgYuBFjZ4knHDAcJBLIuHaFQCVUqpu1x2fGqTjGkmk4s00kkvYtJorIIzmQRhAFjsddBS+M2lippInlxUzPE2aMrkQo/VgFQKzEaEtfQkULDRpOz9mQy4rAyyQxF2OPjY8NAGSKUrGGAFjlCgA+vvplBhIpMLFnhh9LseSRyIo1JZRDlsQvZA4jWAsNfAVRztnGNKk7YyXiRqyocsShQ9i9kEeW5Ki5tc2pMY7EqgVcVMAkLYdLiOwibLdNY7leyvjpzqWSjQNrbOhOFxK8GKw2bhpR6NAeIWxHazAXvdF8qPvJgYov8ASLRxRAxy7PK+jTs5pIb2Fra9aoe0948biEMUkyxxcJIGjw6kB1Qm2ZpMzAkMQcpFxaksdtjFzxtHLjJnV8lwRGt8jAqbrHe4Kg3vfSoSjSNoCIYzac8iKXibBRKwijkfI4jJQB7A52kKlibgEfZAqE2lFh8Lg9qSLg4wRi1VI5FQGJp4cMtwY8wADSM4CkjUcqqo25jhK0gxk3EZVQkrEwZULMoZDHlLAs1idRemck0xSSN55mSWUTSK2U8SVShzk5M31V5ECwFSyUT+5uAiXZSM+HGIZNoxoVVFaR1URdlc3MaXyk2NvGm3yp4cngTKIWif5yiyJHwprq2sE6WA9GVKg/sG4vzjI3mSPhxzyohmE+VCgAlFiHByFgQVH1raUNqzz4oj51PLLkDBbhFCZ/pEKigFjYdo3vUshqG2sNEr40CGC0U2zynoYzYySRqx1XU2JFzy6WqO2tsuCNcc3zVJcu08N6NI0LsrLgmZFBH1iWOW9iSe81Rp9r4ps5fFTkyGNn0i7RiIaPlFplKg++k59p4lw4bFT+lkSZrcMEypkyPdYwQRw4+Vvo1LJResfAhx2DnOGjxMHExCAxwAYmJrN6OWGwDiIgi/MZSbX+kjJsoF8bJImGlV9lGSKaOMLxgBJaZ0IskpBH0dLWt3CnYjbWMd45Xxk3EhLGMgIoUsLMcqIFckXBLA3BNJYrbWJYszYqYtJDwJNIgpju/YVRHZFs3TXnUslGibzbNhOExycGIBdnYaUWjQEOWxV2zAXv2F66WonyjbJRMFtS0EaKkeFELCJV0zDNlcLc25c9OVZzi9t4uRZFbFSkSxrA9xGQY1z5UIEYuBnflY6nWne0N6p5sO+G4eGiSXhiUwrJmZYiCqhWcrGO/KKlkogzhyPYffXOCD4evlel2cn2+XxeklF9D8W9dAIT5uO6hS/sB+PXXKA5G4RoMnpC2fXq1uvd4W9l+tqeNJgrm3FAuCLkk5fQ5gf2h/aLHW/o721rlCnsqOZ8F3yc3vctyu/D0FtQAl9RcltbAVyOTCdS/1ORb9ri39mS1vGu0KJAztg7DKXvZ+Ze1+IeHbX/pc7/WBHW47nwef/mcMsbC7ZimTs9efE/ChQoEChsJbm+ax6tbNmS3Xlk4vQfU8bcL4XO1i+QlMg7WYLc5weha1rX050KFQgSeTDlSEz5rrrmOWxK37LC50zkEn7Nxe5qR2zjMIyRCK2YEB+GkigryYMZXN3FugtrzNq7QpJL3IZPTDYDEYRJJyxS2ghVkleNteQIcMrWBsWB5HVeZg8VIM7cNjkLHKT2Tbppc28z6zzIoUa9wL8CeY9SdPGgXI5k+fhQoUSHQ5tzPma7nJ6nzoUKhDuc35nzoNIe8+ZoUKgQZjfn+NBZib6nTxPf66FCoA6rHvNB2PefM0KFAIBm7z50Us3wa5QqEOcc9586MJyToxoUKhDuc95864XPefOhQqBOFyepohOupNdoVAHCfE0RtKFCoQKjEdTXc/iaFCoQBLd586FChS2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6900892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43000"/>
            <a:ext cx="8534400" cy="37338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Castellar" pitchFamily="18" charset="0"/>
              </a:rPr>
              <a:t/>
            </a:r>
            <a:br>
              <a:rPr lang="en-US" sz="4800" dirty="0" smtClean="0">
                <a:latin typeface="Castellar" pitchFamily="18" charset="0"/>
              </a:rPr>
            </a:br>
            <a:r>
              <a:rPr lang="en-US" sz="4800" dirty="0" smtClean="0">
                <a:latin typeface="Castellar" pitchFamily="18" charset="0"/>
              </a:rPr>
              <a:t>Conclusions</a:t>
            </a:r>
            <a:br>
              <a:rPr lang="en-US" sz="4800" dirty="0" smtClean="0">
                <a:latin typeface="Castellar" pitchFamily="18" charset="0"/>
              </a:rPr>
            </a:br>
            <a:r>
              <a:rPr lang="en-US" sz="6000" dirty="0" smtClean="0">
                <a:latin typeface="Castellar" pitchFamily="18" charset="0"/>
              </a:rPr>
              <a:t/>
            </a:r>
            <a:br>
              <a:rPr lang="en-US" sz="6000" dirty="0" smtClean="0">
                <a:latin typeface="Castellar" pitchFamily="18" charset="0"/>
              </a:rPr>
            </a:br>
            <a:endParaRPr lang="en-US" dirty="0">
              <a:latin typeface="Castellar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Myriad Pro Light" pitchFamily="34" charset="0"/>
              </a:rPr>
              <a:t> </a:t>
            </a:r>
            <a:endParaRPr lang="en-US" dirty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7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astellar" pitchFamily="18" charset="0"/>
              </a:rPr>
              <a:t>What did we Learn?</a:t>
            </a:r>
            <a:endParaRPr lang="en-US" sz="3600" dirty="0">
              <a:latin typeface="Castella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6783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</a:br>
            <a:endParaRPr lang="en-US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pPr marL="457200" indent="-45720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START with firewall ports / VPN connections. </a:t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</a:b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pPr marL="457200" indent="-45720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		access to a test environment </a:t>
            </a:r>
          </a:p>
          <a:p>
            <a:pPr marL="457200" indent="-457200"/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pPr marL="457200" indent="-45720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				experienced tester. </a:t>
            </a:r>
          </a:p>
          <a:p>
            <a:pPr marL="457200" indent="-457200"/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pPr marL="457200" indent="-45720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						Test thoroughly. </a:t>
            </a:r>
          </a:p>
          <a:p>
            <a:pPr marL="457200" indent="-45720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/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</a:b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622276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572000"/>
            <a:ext cx="1067884" cy="1676400"/>
          </a:xfrm>
          <a:prstGeom prst="rect">
            <a:avLst/>
          </a:prstGeom>
        </p:spPr>
      </p:pic>
      <p:pic>
        <p:nvPicPr>
          <p:cNvPr id="1026" name="Picture 2" descr="C:\Users\Stephen\Pictures\Anna-Sof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219200"/>
            <a:ext cx="4130384" cy="54863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stellar" pitchFamily="18" charset="0"/>
              </a:rPr>
              <a:t>About me</a:t>
            </a:r>
            <a:endParaRPr lang="en-US" dirty="0">
              <a:latin typeface="Castella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315200" cy="4267200"/>
          </a:xfrm>
        </p:spPr>
        <p:txBody>
          <a:bodyPr>
            <a:normAutofit fontScale="85000" lnSpcReduction="20000"/>
          </a:bodyPr>
          <a:lstStyle/>
          <a:p>
            <a:pPr marL="457200" indent="-457200"/>
            <a:r>
              <a:rPr lang="en-US" sz="2400" dirty="0" smtClean="0">
                <a:latin typeface="Castellar" pitchFamily="18" charset="0"/>
              </a:rPr>
              <a:t>From Sweden</a:t>
            </a:r>
            <a:br>
              <a:rPr lang="en-US" sz="2400" dirty="0" smtClean="0">
                <a:latin typeface="Castellar" pitchFamily="18" charset="0"/>
              </a:rPr>
            </a:br>
            <a:endParaRPr lang="en-US" sz="2400" dirty="0" smtClean="0">
              <a:latin typeface="Castellar" pitchFamily="18" charset="0"/>
            </a:endParaRPr>
          </a:p>
          <a:p>
            <a:pPr marL="457200" indent="-457200"/>
            <a:r>
              <a:rPr lang="en-US" sz="2800" dirty="0" smtClean="0">
                <a:latin typeface="Castellar" pitchFamily="18" charset="0"/>
              </a:rPr>
              <a:t> </a:t>
            </a:r>
            <a:r>
              <a:rPr lang="en-US" sz="2100" dirty="0" smtClean="0">
                <a:latin typeface="Castellar" pitchFamily="18" charset="0"/>
              </a:rPr>
              <a:t>Been into IT since </a:t>
            </a:r>
            <a:r>
              <a:rPr lang="en-US" sz="2100" dirty="0" smtClean="0">
                <a:latin typeface="Castellar" pitchFamily="18" charset="0"/>
              </a:rPr>
              <a:t>1999</a:t>
            </a:r>
            <a:br>
              <a:rPr lang="en-US" sz="2100" dirty="0" smtClean="0">
                <a:latin typeface="Castellar" pitchFamily="18" charset="0"/>
              </a:rPr>
            </a:br>
            <a:endParaRPr lang="en-US" sz="2100" dirty="0" smtClean="0">
              <a:latin typeface="Castellar" pitchFamily="18" charset="0"/>
            </a:endParaRPr>
          </a:p>
          <a:p>
            <a:pPr marL="457200" indent="-457200"/>
            <a:r>
              <a:rPr lang="en-US" sz="2800" dirty="0" smtClean="0">
                <a:latin typeface="Myriad Pro Light" pitchFamily="34" charset="0"/>
              </a:rPr>
              <a:t/>
            </a:r>
            <a:br>
              <a:rPr lang="en-US" sz="2800" dirty="0" smtClean="0">
                <a:latin typeface="Myriad Pro Light" pitchFamily="34" charset="0"/>
              </a:rPr>
            </a:br>
            <a:r>
              <a:rPr lang="en-US" sz="2800" dirty="0" smtClean="0">
                <a:latin typeface="Myriad Pro Light" pitchFamily="34" charset="0"/>
              </a:rPr>
              <a:t> </a:t>
            </a:r>
            <a:r>
              <a:rPr lang="en-US" sz="2100" dirty="0" smtClean="0">
                <a:latin typeface="Castellar" pitchFamily="18" charset="0"/>
              </a:rPr>
              <a:t>Works at </a:t>
            </a:r>
            <a:br>
              <a:rPr lang="en-US" sz="2100" dirty="0" smtClean="0">
                <a:latin typeface="Castellar" pitchFamily="18" charset="0"/>
              </a:rPr>
            </a:br>
            <a:r>
              <a:rPr lang="en-US" sz="2100" dirty="0" smtClean="0">
                <a:latin typeface="Castellar" pitchFamily="18" charset="0"/>
              </a:rPr>
              <a:t> VIX Technology</a:t>
            </a:r>
            <a:endParaRPr lang="en-US" sz="2800" dirty="0" smtClean="0">
              <a:latin typeface="Castellar" pitchFamily="18" charset="0"/>
            </a:endParaRPr>
          </a:p>
          <a:p>
            <a:pPr marL="457200" indent="-457200"/>
            <a:r>
              <a:rPr lang="en-US" sz="2800" dirty="0" smtClean="0">
                <a:latin typeface="Myriad Pro Light" pitchFamily="34" charset="0"/>
              </a:rPr>
              <a:t>	</a:t>
            </a:r>
          </a:p>
          <a:p>
            <a:pPr marL="457200" indent="-457200"/>
            <a:r>
              <a:rPr lang="en-US" sz="2400" dirty="0" smtClean="0">
                <a:latin typeface="Castellar" pitchFamily="18" charset="0"/>
              </a:rPr>
              <a:t>Supporter of </a:t>
            </a:r>
            <a:br>
              <a:rPr lang="en-US" sz="2400" dirty="0" smtClean="0">
                <a:latin typeface="Castellar" pitchFamily="18" charset="0"/>
              </a:rPr>
            </a:br>
            <a:r>
              <a:rPr lang="en-US" sz="2400" dirty="0" smtClean="0">
                <a:latin typeface="Castellar" pitchFamily="18" charset="0"/>
              </a:rPr>
              <a:t>Nordic Garrison</a:t>
            </a:r>
            <a:endParaRPr lang="en-US" sz="2400" dirty="0" smtClean="0">
              <a:latin typeface="Castellar" pitchFamily="18" charset="0"/>
            </a:endParaRPr>
          </a:p>
          <a:p>
            <a:pPr marL="457200" indent="-457200"/>
            <a:r>
              <a:rPr lang="en-US" sz="2800" dirty="0" smtClean="0">
                <a:latin typeface="Myriad Pro Light" pitchFamily="34" charset="0"/>
              </a:rPr>
              <a:t/>
            </a:r>
            <a:br>
              <a:rPr lang="en-US" sz="2800" dirty="0" smtClean="0">
                <a:latin typeface="Myriad Pro Light" pitchFamily="34" charset="0"/>
              </a:rPr>
            </a:br>
            <a:r>
              <a:rPr lang="en-US" sz="2800" dirty="0" smtClean="0">
                <a:latin typeface="Myriad Pro Light" pitchFamily="34" charset="0"/>
              </a:rPr>
              <a:t/>
            </a:r>
            <a:br>
              <a:rPr lang="en-US" sz="2800" dirty="0" smtClean="0">
                <a:latin typeface="Myriad Pro Light" pitchFamily="34" charset="0"/>
              </a:rPr>
            </a:br>
            <a:r>
              <a:rPr lang="en-US" sz="2800" dirty="0" smtClean="0">
                <a:latin typeface="Myriad Pro Light" pitchFamily="34" charset="0"/>
              </a:rPr>
              <a:t/>
            </a:r>
            <a:br>
              <a:rPr lang="en-US" sz="2800" dirty="0" smtClean="0">
                <a:latin typeface="Myriad Pro Light" pitchFamily="34" charset="0"/>
              </a:rPr>
            </a:br>
            <a:r>
              <a:rPr lang="en-US" sz="2800" dirty="0" smtClean="0">
                <a:latin typeface="Myriad Pro Light" pitchFamily="34" charset="0"/>
              </a:rPr>
              <a:t>	</a:t>
            </a:r>
            <a:r>
              <a:rPr lang="en-US" sz="2800" dirty="0" smtClean="0">
                <a:latin typeface="Castellar" pitchFamily="18" charset="0"/>
              </a:rPr>
              <a:t>     </a:t>
            </a:r>
            <a:r>
              <a:rPr lang="en-US" sz="2100" dirty="0" err="1" smtClean="0">
                <a:latin typeface="Castellar" pitchFamily="18" charset="0"/>
              </a:rPr>
              <a:t>CRazy</a:t>
            </a:r>
            <a:r>
              <a:rPr lang="en-US" sz="2100" dirty="0" smtClean="0">
                <a:latin typeface="Castellar" pitchFamily="18" charset="0"/>
              </a:rPr>
              <a:t> cat lady</a:t>
            </a:r>
            <a:endParaRPr lang="en-US" sz="3800" dirty="0" smtClean="0">
              <a:latin typeface="Castellar" pitchFamily="18" charset="0"/>
            </a:endParaRPr>
          </a:p>
          <a:p>
            <a:pPr marL="457200" indent="-457200"/>
            <a:endParaRPr lang="en-US" sz="2800" dirty="0" smtClean="0">
              <a:latin typeface="Myriad Pro Light" pitchFamily="34" charset="0"/>
            </a:endParaRPr>
          </a:p>
          <a:p>
            <a:pPr marL="457200" indent="-457200"/>
            <a:endParaRPr lang="en-US" sz="2800" dirty="0" smtClean="0">
              <a:latin typeface="Myriad Pro Light" pitchFamily="34" charset="0"/>
            </a:endParaRPr>
          </a:p>
        </p:txBody>
      </p:sp>
      <p:pic>
        <p:nvPicPr>
          <p:cNvPr id="7" name="Picture 6" descr="Vix Brandmar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6488" y="2667000"/>
            <a:ext cx="795528" cy="49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48297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astellar" pitchFamily="18" charset="0"/>
              </a:rPr>
              <a:t>Think the checks through</a:t>
            </a:r>
            <a:endParaRPr lang="en-US" sz="3600" dirty="0">
              <a:latin typeface="Castella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678363"/>
          </a:xfrm>
        </p:spPr>
        <p:txBody>
          <a:bodyPr>
            <a:normAutofit/>
          </a:bodyPr>
          <a:lstStyle/>
          <a:p>
            <a:pPr marL="457200" indent="-457200" algn="ctr"/>
            <a:endParaRPr lang="en-US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pPr marL="457200" indent="-457200"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/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very clear specifications</a:t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</a:b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pPr marL="457200" indent="-457200"/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pPr marL="457200" indent="-45720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    Remember:</a:t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   Every 5 minutes </a:t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</a:b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</p:txBody>
      </p:sp>
      <p:pic>
        <p:nvPicPr>
          <p:cNvPr id="4" name="Picture 3" descr="cloclk.jpg"/>
          <p:cNvPicPr>
            <a:picLocks noChangeAspect="1"/>
          </p:cNvPicPr>
          <p:nvPr/>
        </p:nvPicPr>
        <p:blipFill>
          <a:blip r:embed="rId3" cstate="print">
            <a:lum bright="35000" contrast="9000"/>
          </a:blip>
          <a:stretch>
            <a:fillRect/>
          </a:stretch>
        </p:blipFill>
        <p:spPr>
          <a:xfrm>
            <a:off x="4343400" y="2895600"/>
            <a:ext cx="4419600" cy="331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22276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astellar" pitchFamily="18" charset="0"/>
              </a:rPr>
              <a:t>More </a:t>
            </a:r>
            <a:r>
              <a:rPr lang="en-US" sz="4000" dirty="0" err="1" smtClean="0">
                <a:latin typeface="Castellar" pitchFamily="18" charset="0"/>
              </a:rPr>
              <a:t>lessions</a:t>
            </a:r>
            <a:r>
              <a:rPr lang="en-US" sz="4000" dirty="0" smtClean="0">
                <a:latin typeface="Castellar" pitchFamily="18" charset="0"/>
              </a:rPr>
              <a:t> learned</a:t>
            </a:r>
            <a:endParaRPr lang="en-US" sz="4000" dirty="0">
              <a:latin typeface="Castella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	</a:t>
            </a:r>
          </a:p>
          <a:p>
            <a:pPr marL="457200" indent="-45720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   A good programmer</a:t>
            </a:r>
          </a:p>
          <a:p>
            <a:pPr marL="457200" indent="-457200"/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pPr marL="457200" indent="-457200" algn="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Plan for THE aftermath, </a:t>
            </a:r>
          </a:p>
          <a:p>
            <a:pPr marL="457200" indent="-457200" algn="r"/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pPr marL="457200" indent="-45720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	log book &amp; </a:t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	Script Repository</a:t>
            </a:r>
          </a:p>
          <a:p>
            <a:pPr marL="457200" indent="-457200"/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pPr marL="457200" indent="-457200"/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pPr marL="457200" indent="-45720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				Plan for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improvements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622276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43000"/>
            <a:ext cx="8534400" cy="37338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Castellar" pitchFamily="18" charset="0"/>
              </a:rPr>
              <a:t/>
            </a:r>
            <a:br>
              <a:rPr lang="en-US" sz="4800" dirty="0" smtClean="0">
                <a:latin typeface="Castellar" pitchFamily="18" charset="0"/>
              </a:rPr>
            </a:br>
            <a:r>
              <a:rPr lang="en-US" sz="4800" dirty="0" smtClean="0">
                <a:latin typeface="Castellar" pitchFamily="18" charset="0"/>
              </a:rPr>
              <a:t/>
            </a:r>
            <a:br>
              <a:rPr lang="en-US" sz="4800" dirty="0" smtClean="0">
                <a:latin typeface="Castellar" pitchFamily="18" charset="0"/>
              </a:rPr>
            </a:br>
            <a:r>
              <a:rPr lang="en-US" sz="4800" dirty="0" smtClean="0">
                <a:latin typeface="Castellar" pitchFamily="18" charset="0"/>
              </a:rPr>
              <a:t>But </a:t>
            </a:r>
            <a:br>
              <a:rPr lang="en-US" sz="4800" dirty="0" smtClean="0">
                <a:latin typeface="Castellar" pitchFamily="18" charset="0"/>
              </a:rPr>
            </a:br>
            <a:r>
              <a:rPr lang="en-US" sz="4800" dirty="0" smtClean="0">
                <a:latin typeface="Castellar" pitchFamily="18" charset="0"/>
              </a:rPr>
              <a:t>most important</a:t>
            </a:r>
            <a:br>
              <a:rPr lang="en-US" sz="4800" dirty="0" smtClean="0">
                <a:latin typeface="Castellar" pitchFamily="18" charset="0"/>
              </a:rPr>
            </a:br>
            <a:r>
              <a:rPr lang="en-US" sz="4800" dirty="0" smtClean="0">
                <a:latin typeface="Castellar" pitchFamily="18" charset="0"/>
              </a:rPr>
              <a:t>of all</a:t>
            </a:r>
            <a:br>
              <a:rPr lang="en-US" sz="4800" dirty="0" smtClean="0">
                <a:latin typeface="Castellar" pitchFamily="18" charset="0"/>
              </a:rPr>
            </a:br>
            <a:r>
              <a:rPr lang="en-US" sz="6000" dirty="0" smtClean="0">
                <a:latin typeface="Castellar" pitchFamily="18" charset="0"/>
              </a:rPr>
              <a:t/>
            </a:r>
            <a:br>
              <a:rPr lang="en-US" sz="6000" dirty="0" smtClean="0">
                <a:latin typeface="Castellar" pitchFamily="18" charset="0"/>
              </a:rPr>
            </a:br>
            <a:endParaRPr lang="en-US" dirty="0">
              <a:latin typeface="Castellar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Myriad Pro Light" pitchFamily="34" charset="0"/>
              </a:rPr>
              <a:t> </a:t>
            </a:r>
            <a:endParaRPr lang="en-US" dirty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7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1.gstatic.com/images?q=tbn:ANd9GcTkBc8zZijXT_wBG8TKG3eZnITFEoVLNXE7DzpW8iEVG3wW5LQC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5800" y="1066800"/>
            <a:ext cx="8077200" cy="5181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astellar" pitchFamily="18" charset="0"/>
              </a:rPr>
              <a:t>No </a:t>
            </a:r>
            <a:r>
              <a:rPr lang="en-US" sz="4000" dirty="0" smtClean="0">
                <a:latin typeface="Castellar" pitchFamily="18" charset="0"/>
              </a:rPr>
              <a:t>1</a:t>
            </a:r>
            <a:endParaRPr lang="en-US" sz="4000" dirty="0">
              <a:latin typeface="Castella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1600200" lvl="2" indent="-457200">
              <a:buNone/>
            </a:pPr>
            <a:endParaRPr lang="en-US" dirty="0" smtClean="0">
              <a:latin typeface="Myriad Pro Light" pitchFamily="34" charset="0"/>
            </a:endParaRPr>
          </a:p>
          <a:p>
            <a:pPr marL="1600200" lvl="2" indent="-457200">
              <a:buNone/>
            </a:pPr>
            <a:endParaRPr lang="en-US" dirty="0" smtClean="0">
              <a:latin typeface="Myriad Pro Light" pitchFamily="34" charset="0"/>
            </a:endParaRPr>
          </a:p>
          <a:p>
            <a:pPr marL="1200150" lvl="1" indent="-457200">
              <a:buNone/>
            </a:pPr>
            <a:endParaRPr lang="en-US" dirty="0" smtClean="0">
              <a:latin typeface="Myriad Pro Light" pitchFamily="34" charset="0"/>
            </a:endParaRPr>
          </a:p>
          <a:p>
            <a:pPr marL="1200150" lvl="1" indent="-457200">
              <a:buNone/>
            </a:pPr>
            <a:endParaRPr lang="en-US" dirty="0" smtClean="0">
              <a:latin typeface="Myriad Pro Light" pitchFamily="34" charset="0"/>
            </a:endParaRPr>
          </a:p>
          <a:p>
            <a:pPr marL="1200150" lvl="1" indent="-457200">
              <a:buNone/>
            </a:pPr>
            <a:endParaRPr lang="en-US" dirty="0" smtClean="0">
              <a:latin typeface="Myriad Pro Light" pitchFamily="34" charset="0"/>
            </a:endParaRPr>
          </a:p>
          <a:p>
            <a:pPr marL="1200150" lvl="1" indent="-457200">
              <a:buNone/>
            </a:pPr>
            <a:endParaRPr lang="en-US" dirty="0" smtClean="0">
              <a:latin typeface="Myriad Pro Light" pitchFamily="34" charset="0"/>
            </a:endParaRPr>
          </a:p>
          <a:p>
            <a:pPr marL="1200150" lvl="1" indent="-457200">
              <a:buNone/>
            </a:pPr>
            <a:endParaRPr lang="en-US" dirty="0" smtClean="0">
              <a:latin typeface="Myriad Pro Light" pitchFamily="34" charset="0"/>
            </a:endParaRPr>
          </a:p>
          <a:p>
            <a:pPr marL="1200150" lvl="1" indent="-457200">
              <a:buNone/>
            </a:pPr>
            <a:r>
              <a:rPr lang="en-US" dirty="0" smtClean="0">
                <a:latin typeface="Myriad Pro Light" pitchFamily="34" charset="0"/>
              </a:rPr>
              <a:t>	</a:t>
            </a:r>
            <a:br>
              <a:rPr lang="en-US" dirty="0" smtClean="0">
                <a:latin typeface="Myriad Pro Light" pitchFamily="34" charset="0"/>
              </a:rPr>
            </a:br>
            <a:endParaRPr lang="en-US" dirty="0" smtClean="0">
              <a:latin typeface="Myriad Pro Light" pitchFamily="34" charset="0"/>
            </a:endParaRPr>
          </a:p>
          <a:p>
            <a:pPr marL="1200150" lvl="1" indent="-457200">
              <a:buNone/>
            </a:pPr>
            <a:r>
              <a:rPr lang="en-US" b="1" dirty="0" smtClean="0">
                <a:solidFill>
                  <a:schemeClr val="accent1"/>
                </a:solidFill>
                <a:latin typeface="Myriad Pro Light" pitchFamily="34" charset="0"/>
              </a:rPr>
              <a:t>        </a:t>
            </a:r>
          </a:p>
          <a:p>
            <a:pPr marL="1200150" lvl="1" indent="-457200">
              <a:buNone/>
            </a:pPr>
            <a:r>
              <a:rPr lang="en-US" b="1" dirty="0" smtClean="0">
                <a:solidFill>
                  <a:schemeClr val="accent1"/>
                </a:solidFill>
                <a:latin typeface="Myriad Pro Light" pitchFamily="34" charset="0"/>
              </a:rPr>
              <a:t>   </a:t>
            </a:r>
            <a:endParaRPr lang="en-US" b="1" dirty="0" smtClean="0">
              <a:solidFill>
                <a:schemeClr val="accent1"/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622276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43000"/>
            <a:ext cx="8534400" cy="37338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Castellar" pitchFamily="18" charset="0"/>
              </a:rPr>
              <a:t/>
            </a:r>
            <a:br>
              <a:rPr lang="en-US" sz="4800" dirty="0" smtClean="0">
                <a:latin typeface="Castellar" pitchFamily="18" charset="0"/>
              </a:rPr>
            </a:br>
            <a:r>
              <a:rPr lang="en-US" sz="4800" dirty="0" smtClean="0">
                <a:latin typeface="Castellar" pitchFamily="18" charset="0"/>
              </a:rPr>
              <a:t>Tips &amp; tricks</a:t>
            </a:r>
            <a:br>
              <a:rPr lang="en-US" sz="4800" dirty="0" smtClean="0">
                <a:latin typeface="Castellar" pitchFamily="18" charset="0"/>
              </a:rPr>
            </a:br>
            <a:r>
              <a:rPr lang="en-US" sz="6000" dirty="0" smtClean="0">
                <a:latin typeface="Castellar" pitchFamily="18" charset="0"/>
              </a:rPr>
              <a:t/>
            </a:r>
            <a:br>
              <a:rPr lang="en-US" sz="6000" dirty="0" smtClean="0">
                <a:latin typeface="Castellar" pitchFamily="18" charset="0"/>
              </a:rPr>
            </a:br>
            <a:endParaRPr lang="en-US" dirty="0">
              <a:latin typeface="Castellar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Myriad Pro Light" pitchFamily="34" charset="0"/>
              </a:rPr>
              <a:t> </a:t>
            </a:r>
            <a:endParaRPr lang="en-US" dirty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7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stche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295400"/>
            <a:ext cx="3956551" cy="243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astellar" pitchFamily="18" charset="0"/>
              </a:rPr>
              <a:t>Basic troubleshooting</a:t>
            </a:r>
            <a:endParaRPr lang="en-US" sz="4000" dirty="0">
              <a:latin typeface="Castella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pPr marL="457200" indent="-457200"/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pPr marL="457200" indent="-457200"/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pPr marL="457200" indent="-45720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Run check locally on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host</a:t>
            </a:r>
          </a:p>
          <a:p>
            <a:pPr marL="457200" indent="-457200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(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In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solaris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 : as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nagios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 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USER + root )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/>
            </a:r>
            <a:br>
              <a:rPr lang="en-US" sz="23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/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</a:b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pPr marL="457200" indent="-45720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RUN “Test check command” </a:t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in console</a:t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</a:b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pPr marL="457200" indent="-457200"/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pPr marL="457200" indent="-457200"/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pPr marL="457200" indent="-45720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		Check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HOST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config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files</a:t>
            </a:r>
          </a:p>
          <a:p>
            <a:pPr marL="457200" indent="-45720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			</a:t>
            </a:r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Solaris: </a:t>
            </a:r>
            <a:r>
              <a:rPr lang="en-US" sz="2000" dirty="0"/>
              <a:t>/</a:t>
            </a:r>
            <a:r>
              <a:rPr lang="en-US" sz="2000" dirty="0" err="1" smtClean="0"/>
              <a:t>etc</a:t>
            </a:r>
            <a:r>
              <a:rPr lang="en-US" sz="2000" dirty="0" smtClean="0"/>
              <a:t>/</a:t>
            </a:r>
            <a:r>
              <a:rPr lang="en-US" sz="2000" dirty="0" err="1" smtClean="0"/>
              <a:t>nagios</a:t>
            </a:r>
            <a:r>
              <a:rPr lang="en-US" sz="2000" dirty="0" smtClean="0"/>
              <a:t>/</a:t>
            </a:r>
            <a:r>
              <a:rPr lang="en-US" sz="2000" dirty="0" err="1" smtClean="0"/>
              <a:t>nrpe.cfg</a:t>
            </a:r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/>
            </a:r>
            <a:br>
              <a:rPr lang="en-US" sz="21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</a:br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		Windows</a:t>
            </a: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: </a:t>
            </a:r>
            <a:r>
              <a:rPr lang="en-US" sz="2000" dirty="0" smtClean="0"/>
              <a:t>C:\Program Files\</a:t>
            </a:r>
            <a:r>
              <a:rPr lang="en-US" sz="2000" dirty="0" err="1" smtClean="0"/>
              <a:t>NSClient</a:t>
            </a:r>
            <a:r>
              <a:rPr lang="en-US" sz="2000" dirty="0" smtClean="0"/>
              <a:t>++\NSC.ini </a:t>
            </a:r>
          </a:p>
          <a:p>
            <a:pPr marL="457200" indent="-45720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/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</a:b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pPr marL="457200" indent="-45720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			   Check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HOST logs 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pPr marL="457200" indent="-45720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 				</a:t>
            </a:r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Solaris: </a:t>
            </a:r>
            <a:r>
              <a:rPr lang="en-US" sz="2000" dirty="0" smtClean="0"/>
              <a:t>/</a:t>
            </a:r>
            <a:r>
              <a:rPr lang="en-US" sz="2000" dirty="0" err="1" smtClean="0"/>
              <a:t>var</a:t>
            </a:r>
            <a:r>
              <a:rPr lang="en-US" sz="2000" dirty="0" smtClean="0"/>
              <a:t>/</a:t>
            </a:r>
            <a:r>
              <a:rPr lang="en-US" sz="2000" dirty="0" err="1" smtClean="0"/>
              <a:t>adm</a:t>
            </a:r>
            <a:r>
              <a:rPr lang="en-US" sz="2000" dirty="0" smtClean="0"/>
              <a:t>/</a:t>
            </a:r>
            <a:r>
              <a:rPr lang="en-US" sz="2000" dirty="0" err="1" smtClean="0"/>
              <a:t>nrpe</a:t>
            </a:r>
            <a:r>
              <a:rPr lang="en-US" sz="2000" dirty="0" smtClean="0"/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/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			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Windows: </a:t>
            </a:r>
            <a:r>
              <a:rPr lang="en-US" sz="2000" dirty="0" smtClean="0"/>
              <a:t>C:\Program Files\</a:t>
            </a:r>
            <a:r>
              <a:rPr lang="en-US" sz="2000" dirty="0" err="1" smtClean="0"/>
              <a:t>NSClient</a:t>
            </a:r>
            <a:r>
              <a:rPr lang="en-US" sz="2000" dirty="0" smtClean="0"/>
              <a:t>++\nsclient.log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Myriad Pro Light" pitchFamily="34" charset="0"/>
            </a:endParaRPr>
          </a:p>
          <a:p>
            <a:pPr marL="457200" indent="-457200"/>
            <a:endParaRPr lang="en-US" sz="2400" dirty="0" smtClean="0">
              <a:latin typeface="Myriad Pro Light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Myriad Pro Light" pitchFamily="34" charset="0"/>
            </a:endParaRPr>
          </a:p>
          <a:p>
            <a:pPr marL="457200" indent="-457200"/>
            <a:endParaRPr lang="en-US" sz="2400" dirty="0" smtClean="0">
              <a:latin typeface="Myriad Pro Light" pitchFamily="34" charset="0"/>
            </a:endParaRPr>
          </a:p>
          <a:p>
            <a:pPr marL="1600200" lvl="2" indent="-457200"/>
            <a:endParaRPr lang="en-US" dirty="0" smtClean="0">
              <a:latin typeface="Myriad Pro Light" pitchFamily="34" charset="0"/>
            </a:endParaRPr>
          </a:p>
          <a:p>
            <a:pPr marL="1600200" lvl="2" indent="-457200"/>
            <a:endParaRPr lang="en-US" dirty="0">
              <a:latin typeface="Myriad Pro Light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0" i="0" u="none" strike="noStrike" cap="none" normalizeH="0" baseline="0" smtClean="0">
                <a:ln>
                  <a:noFill/>
                </a:ln>
                <a:solidFill>
                  <a:srgbClr val="4452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sv-SE" altLang="sv-SE" sz="1100" b="0" i="0" u="none" strike="noStrike" cap="none" normalizeH="0" baseline="0" smtClean="0">
                <a:ln>
                  <a:noFill/>
                </a:ln>
                <a:solidFill>
                  <a:srgbClr val="445263"/>
                </a:solidFill>
                <a:effectLst/>
                <a:latin typeface="Monaco"/>
              </a:rPr>
              <a:t>/etc/nagios/nrpe.cfg</a:t>
            </a:r>
            <a:r>
              <a:rPr kumimoji="0" lang="sv-SE" altLang="sv-S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0" i="0" u="none" strike="noStrike" cap="none" normalizeH="0" baseline="0" smtClean="0">
                <a:ln>
                  <a:noFill/>
                </a:ln>
                <a:solidFill>
                  <a:srgbClr val="4452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sv-SE" altLang="sv-SE" sz="1100" b="0" i="0" u="none" strike="noStrike" cap="none" normalizeH="0" baseline="0" smtClean="0">
                <a:ln>
                  <a:noFill/>
                </a:ln>
                <a:solidFill>
                  <a:srgbClr val="445263"/>
                </a:solidFill>
                <a:effectLst/>
                <a:latin typeface="Monaco"/>
              </a:rPr>
              <a:t>/etc/nagios/nrpe.cfg</a:t>
            </a:r>
            <a:r>
              <a:rPr kumimoji="0" lang="sv-SE" altLang="sv-S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972442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l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2438400"/>
            <a:ext cx="5086546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Castellar" pitchFamily="18" charset="0"/>
              </a:rPr>
              <a:t>Heeelp</a:t>
            </a:r>
            <a:r>
              <a:rPr lang="en-US" sz="4000" dirty="0" smtClean="0">
                <a:latin typeface="Castellar" pitchFamily="18" charset="0"/>
              </a:rPr>
              <a:t>!!!</a:t>
            </a:r>
            <a:endParaRPr lang="en-US" sz="4000" dirty="0">
              <a:latin typeface="Castella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where to find info as a beginner:</a:t>
            </a:r>
          </a:p>
          <a:p>
            <a:pPr marL="457200" indent="-457200"/>
            <a:endParaRPr lang="en-US" sz="2200" dirty="0" smtClean="0">
              <a:latin typeface="Castellar" pitchFamily="18" charset="0"/>
            </a:endParaRPr>
          </a:p>
          <a:p>
            <a:pPr marL="457200" lvl="1" indent="-457200"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FAQs    </a:t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</a:b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pPr marL="457200" lvl="1" indent="-457200"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Nagios Library       </a:t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</a:b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pPr marL="457200" lvl="1" indent="-457200">
              <a:buNone/>
            </a:pP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NSClient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++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sz="2000" i="1" dirty="0" smtClean="0">
              <a:solidFill>
                <a:schemeClr val="tx2"/>
              </a:solidFill>
              <a:latin typeface="Myriad Pro Light" pitchFamily="34" charset="0"/>
            </a:endParaRPr>
          </a:p>
          <a:p>
            <a:pPr marL="1600200" lvl="2" indent="-457200">
              <a:buNone/>
            </a:pPr>
            <a:endParaRPr lang="en-US" dirty="0" smtClean="0">
              <a:latin typeface="Myriad Pro Light" pitchFamily="34" charset="0"/>
            </a:endParaRPr>
          </a:p>
          <a:p>
            <a:pPr marL="1600200" lvl="2" indent="-457200">
              <a:buNone/>
            </a:pPr>
            <a:endParaRPr lang="en-US" dirty="0" smtClean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622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astellar" pitchFamily="18" charset="0"/>
              </a:rPr>
              <a:t>FAQ</a:t>
            </a:r>
            <a:endParaRPr lang="en-US" sz="4000" dirty="0">
              <a:latin typeface="Castella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/>
          </a:bodyPr>
          <a:lstStyle/>
          <a:p>
            <a:pPr marL="457200" indent="-457200"/>
            <a:endParaRPr lang="en-US" sz="2200" dirty="0" smtClean="0">
              <a:latin typeface="Castellar" pitchFamily="18" charset="0"/>
            </a:endParaRPr>
          </a:p>
          <a:p>
            <a:pPr marL="457200" indent="-457200"/>
            <a:endParaRPr lang="en-US" sz="2200" dirty="0" smtClean="0">
              <a:latin typeface="Castellar" pitchFamily="18" charset="0"/>
            </a:endParaRPr>
          </a:p>
          <a:p>
            <a:pPr marL="1200150" lvl="1" indent="-457200"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Nagios FAQs  </a:t>
            </a:r>
          </a:p>
          <a:p>
            <a:pPr marL="1200150" lvl="1" indent="-457200"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   </a:t>
            </a:r>
            <a:r>
              <a:rPr lang="en-US" sz="1600" i="1" dirty="0" smtClean="0">
                <a:solidFill>
                  <a:schemeClr val="tx2"/>
                </a:solidFill>
                <a:latin typeface="Castellar" pitchFamily="18" charset="0"/>
              </a:rPr>
              <a:t>http://support.nagios.com/knowledgebase/faqs/</a:t>
            </a:r>
            <a:br>
              <a:rPr lang="en-US" sz="1600" i="1" dirty="0" smtClean="0">
                <a:solidFill>
                  <a:schemeClr val="tx2"/>
                </a:solidFill>
                <a:latin typeface="Castellar" pitchFamily="18" charset="0"/>
              </a:rPr>
            </a:br>
            <a:endParaRPr lang="en-US" sz="1600" i="1" dirty="0" smtClean="0">
              <a:solidFill>
                <a:schemeClr val="tx2"/>
              </a:solidFill>
              <a:latin typeface="Castellar" pitchFamily="18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sz="2000" i="1" dirty="0" smtClean="0">
              <a:solidFill>
                <a:schemeClr val="tx2"/>
              </a:solidFill>
              <a:latin typeface="Myriad Pro Light" pitchFamily="34" charset="0"/>
            </a:endParaRPr>
          </a:p>
          <a:p>
            <a:pPr marL="1600200" lvl="2" indent="-457200">
              <a:buNone/>
            </a:pPr>
            <a:endParaRPr lang="en-US" dirty="0" smtClean="0">
              <a:latin typeface="Myriad Pro Light" pitchFamily="34" charset="0"/>
            </a:endParaRPr>
          </a:p>
          <a:p>
            <a:pPr marL="1600200" lvl="2" indent="-457200">
              <a:buNone/>
            </a:pPr>
            <a:endParaRPr lang="en-US" dirty="0" smtClean="0">
              <a:latin typeface="Myriad Pro Light" pitchFamily="34" charset="0"/>
            </a:endParaRPr>
          </a:p>
        </p:txBody>
      </p:sp>
      <p:pic>
        <p:nvPicPr>
          <p:cNvPr id="5" name="Picture 4" descr="fa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2971800"/>
            <a:ext cx="390984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22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astellar" pitchFamily="18" charset="0"/>
              </a:rPr>
              <a:t>The Library</a:t>
            </a:r>
            <a:endParaRPr lang="en-US" sz="4000" dirty="0">
              <a:latin typeface="Castella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 lnSpcReduction="10000"/>
          </a:bodyPr>
          <a:lstStyle/>
          <a:p>
            <a:pPr marL="1200150" lvl="1" indent="-457200">
              <a:buNone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pPr marL="1200150" lvl="1" indent="-45720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Nagios XI Library    </a:t>
            </a:r>
            <a:r>
              <a:rPr lang="en-US" sz="1600" i="1" dirty="0" smtClean="0">
                <a:solidFill>
                  <a:schemeClr val="tx2"/>
                </a:solidFill>
                <a:latin typeface="Castellar" pitchFamily="18" charset="0"/>
                <a:hlinkClick r:id="rId4"/>
              </a:rPr>
              <a:t>http://library.nagios.com/library/products/nagiosxi</a:t>
            </a:r>
            <a:endParaRPr lang="en-US" sz="1600" i="1" dirty="0" smtClean="0">
              <a:solidFill>
                <a:schemeClr val="tx2"/>
              </a:solidFill>
              <a:latin typeface="Castellar" pitchFamily="18" charset="0"/>
            </a:endParaRPr>
          </a:p>
          <a:p>
            <a:pPr marL="457200" indent="-457200"/>
            <a:endParaRPr lang="en-US" sz="2400" i="1" dirty="0" smtClean="0">
              <a:solidFill>
                <a:schemeClr val="tx2"/>
              </a:solidFill>
              <a:latin typeface="Castellar" pitchFamily="18" charset="0"/>
            </a:endParaRPr>
          </a:p>
          <a:p>
            <a:pPr marL="457200" indent="-457200"/>
            <a:endParaRPr lang="en-US" sz="2400" i="1" dirty="0" smtClean="0">
              <a:solidFill>
                <a:schemeClr val="tx2"/>
              </a:solidFill>
              <a:latin typeface="Castellar" pitchFamily="18" charset="0"/>
            </a:endParaRPr>
          </a:p>
          <a:p>
            <a:pPr marL="457200" indent="-457200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Nagios support forum</a:t>
            </a:r>
          </a:p>
          <a:p>
            <a:pPr marL="457200" indent="-457200"/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pPr marL="457200" indent="-457200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Nagios Documentation</a:t>
            </a:r>
          </a:p>
          <a:p>
            <a:pPr marL="457200" indent="-457200"/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pPr marL="457200" indent="-457200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User and Administrator</a:t>
            </a:r>
          </a:p>
          <a:p>
            <a:pPr marL="457200" indent="-457200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manuals</a:t>
            </a:r>
            <a:r>
              <a:rPr lang="en-US" sz="1800" dirty="0" smtClean="0">
                <a:latin typeface="Castellar" pitchFamily="18" charset="0"/>
              </a:rPr>
              <a:t/>
            </a:r>
            <a:br>
              <a:rPr lang="en-US" sz="1800" dirty="0" smtClean="0">
                <a:latin typeface="Castellar" pitchFamily="18" charset="0"/>
              </a:rPr>
            </a:br>
            <a:endParaRPr lang="en-US" sz="2200" dirty="0" smtClean="0">
              <a:latin typeface="Castellar" pitchFamily="18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sz="2000" i="1" dirty="0" smtClean="0">
              <a:solidFill>
                <a:schemeClr val="tx2"/>
              </a:solidFill>
              <a:latin typeface="Myriad Pro Light" pitchFamily="34" charset="0"/>
            </a:endParaRPr>
          </a:p>
          <a:p>
            <a:pPr marL="1600200" lvl="2" indent="-457200">
              <a:buNone/>
            </a:pPr>
            <a:endParaRPr lang="en-US" dirty="0" smtClean="0">
              <a:latin typeface="Myriad Pro Light" pitchFamily="34" charset="0"/>
            </a:endParaRPr>
          </a:p>
          <a:p>
            <a:pPr marL="1600200" lvl="2" indent="-457200">
              <a:buNone/>
            </a:pPr>
            <a:endParaRPr lang="en-US" dirty="0" smtClean="0">
              <a:latin typeface="Myriad Pro Light" pitchFamily="34" charset="0"/>
            </a:endParaRPr>
          </a:p>
        </p:txBody>
      </p:sp>
      <p:pic>
        <p:nvPicPr>
          <p:cNvPr id="4" name="Picture 3" descr="Library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2584894"/>
            <a:ext cx="381000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22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Castellar" pitchFamily="18" charset="0"/>
              </a:rPr>
              <a:t>Nsclient</a:t>
            </a:r>
            <a:r>
              <a:rPr lang="en-US" sz="4000" dirty="0" smtClean="0">
                <a:latin typeface="Castellar" pitchFamily="18" charset="0"/>
              </a:rPr>
              <a:t>++ </a:t>
            </a:r>
            <a:endParaRPr lang="en-US" sz="4000" dirty="0">
              <a:latin typeface="Castella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/>
          </a:bodyPr>
          <a:lstStyle/>
          <a:p>
            <a:pPr marL="457200" indent="-457200"/>
            <a:endParaRPr lang="en-US" sz="2200" dirty="0" smtClean="0">
              <a:latin typeface="Castellar" pitchFamily="18" charset="0"/>
            </a:endParaRPr>
          </a:p>
          <a:p>
            <a:pPr marL="1200150" lvl="1" indent="-457200">
              <a:buNone/>
            </a:pPr>
            <a:r>
              <a:rPr lang="en-US" sz="1600" dirty="0" smtClean="0">
                <a:latin typeface="Castellar" pitchFamily="18" charset="0"/>
              </a:rPr>
              <a:t/>
            </a:r>
            <a:br>
              <a:rPr lang="en-US" sz="1600" dirty="0" smtClean="0">
                <a:latin typeface="Castellar" pitchFamily="18" charset="0"/>
              </a:rPr>
            </a:br>
            <a:endParaRPr lang="en-US" sz="2000" dirty="0" smtClean="0">
              <a:latin typeface="Castellar" pitchFamily="18" charset="0"/>
            </a:endParaRPr>
          </a:p>
          <a:p>
            <a:pPr marL="1200150" lvl="1" indent="-457200">
              <a:buNone/>
            </a:pP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NSClient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++           </a:t>
            </a:r>
          </a:p>
          <a:p>
            <a:pPr marL="1200150" lvl="1" indent="-457200">
              <a:buNone/>
            </a:pPr>
            <a:r>
              <a:rPr lang="en-US" sz="1600" i="1" dirty="0" smtClean="0">
                <a:solidFill>
                  <a:schemeClr val="tx2"/>
                </a:solidFill>
                <a:latin typeface="Castellar" pitchFamily="18" charset="0"/>
              </a:rPr>
              <a:t>	http://www.nsclient.org/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sz="2000" i="1" dirty="0" smtClean="0">
              <a:solidFill>
                <a:schemeClr val="tx2"/>
              </a:solidFill>
              <a:latin typeface="Myriad Pro Light" pitchFamily="34" charset="0"/>
            </a:endParaRPr>
          </a:p>
          <a:p>
            <a:pPr marL="1600200" lvl="2" indent="-457200">
              <a:buNone/>
            </a:pPr>
            <a:endParaRPr lang="en-US" dirty="0" smtClean="0">
              <a:latin typeface="Myriad Pro Light" pitchFamily="34" charset="0"/>
            </a:endParaRPr>
          </a:p>
          <a:p>
            <a:pPr marL="1600200" lvl="2" indent="-457200">
              <a:buNone/>
            </a:pPr>
            <a:endParaRPr lang="en-US" dirty="0" smtClean="0">
              <a:latin typeface="Myriad Pro Light" pitchFamily="34" charset="0"/>
            </a:endParaRPr>
          </a:p>
        </p:txBody>
      </p:sp>
      <p:pic>
        <p:nvPicPr>
          <p:cNvPr id="4" name="Picture 3" descr="nscli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4038600"/>
            <a:ext cx="4336473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22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stellar" pitchFamily="18" charset="0"/>
              </a:rPr>
              <a:t>Starter Kit</a:t>
            </a:r>
            <a:endParaRPr lang="en-US" dirty="0">
              <a:latin typeface="Castellar" pitchFamily="18" charset="0"/>
            </a:endParaRPr>
          </a:p>
        </p:txBody>
      </p:sp>
      <p:pic>
        <p:nvPicPr>
          <p:cNvPr id="4" name="Content Placeholder 3" descr="cat lady star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295400"/>
            <a:ext cx="6781800" cy="5079804"/>
          </a:xfrm>
        </p:spPr>
      </p:pic>
    </p:spTree>
    <p:extLst>
      <p:ext uri="{BB962C8B-B14F-4D97-AF65-F5344CB8AC3E}">
        <p14:creationId xmlns:p14="http://schemas.microsoft.com/office/powerpoint/2010/main" val="990348297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astellar" pitchFamily="18" charset="0"/>
              </a:rPr>
              <a:t>The </a:t>
            </a:r>
            <a:r>
              <a:rPr lang="en-US" sz="4000" dirty="0" err="1" smtClean="0">
                <a:latin typeface="Castellar" pitchFamily="18" charset="0"/>
              </a:rPr>
              <a:t>internetz</a:t>
            </a:r>
            <a:endParaRPr lang="en-US" sz="4000" dirty="0">
              <a:latin typeface="Castella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/>
          </a:bodyPr>
          <a:lstStyle/>
          <a:p>
            <a:pPr marL="457200" indent="-457200"/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pPr marL="457200" indent="-457200"/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pPr marL="457200" indent="-457200"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   Google is your friend</a:t>
            </a:r>
          </a:p>
          <a:p>
            <a:pPr marL="457200" indent="-457200"/>
            <a:endParaRPr lang="en-US" sz="2200" dirty="0" smtClean="0">
              <a:latin typeface="Castellar" pitchFamily="18" charset="0"/>
            </a:endParaRPr>
          </a:p>
          <a:p>
            <a:pPr marL="1200150" lvl="1" indent="-457200">
              <a:buNone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pPr marL="1200150" lvl="1" indent="-457200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( just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doublecheck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 the Nagios version 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sz="2000" i="1" dirty="0" smtClean="0">
              <a:solidFill>
                <a:schemeClr val="tx2"/>
              </a:solidFill>
              <a:latin typeface="Myriad Pro Light" pitchFamily="34" charset="0"/>
            </a:endParaRPr>
          </a:p>
          <a:p>
            <a:pPr marL="1600200" lvl="2" indent="-457200">
              <a:buNone/>
            </a:pPr>
            <a:endParaRPr lang="en-US" dirty="0" smtClean="0">
              <a:latin typeface="Myriad Pro Light" pitchFamily="34" charset="0"/>
            </a:endParaRPr>
          </a:p>
          <a:p>
            <a:pPr marL="1600200" lvl="2" indent="-457200">
              <a:buNone/>
            </a:pPr>
            <a:endParaRPr lang="en-US" dirty="0" smtClean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622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astellar" pitchFamily="18" charset="0"/>
              </a:rPr>
              <a:t> </a:t>
            </a:r>
            <a:r>
              <a:rPr lang="en-US" sz="4000" dirty="0" smtClean="0">
                <a:latin typeface="Castellar" pitchFamily="18" charset="0"/>
              </a:rPr>
              <a:t>Questions?</a:t>
            </a:r>
            <a:endParaRPr lang="en-US" sz="4000" dirty="0">
              <a:latin typeface="Castella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/>
          <a:lstStyle/>
          <a:p>
            <a:endParaRPr lang="en-US" dirty="0" smtClean="0">
              <a:latin typeface="Myriad Pro Light" pitchFamily="34" charset="0"/>
            </a:endParaRPr>
          </a:p>
          <a:p>
            <a:endParaRPr lang="en-US" sz="2000" dirty="0" smtClean="0">
              <a:latin typeface="Myriad Pro Light" pitchFamily="34" charset="0"/>
            </a:endParaRPr>
          </a:p>
          <a:p>
            <a:endParaRPr lang="en-US" sz="2000" dirty="0">
              <a:latin typeface="Myriad Pro Light" pitchFamily="34" charset="0"/>
            </a:endParaRPr>
          </a:p>
        </p:txBody>
      </p:sp>
      <p:pic>
        <p:nvPicPr>
          <p:cNvPr id="5" name="Picture 4" descr="catquestio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295400"/>
            <a:ext cx="5515465" cy="41312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" y="5715000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All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typo:s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 are attributed to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lolcat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lingo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856392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534400" cy="1981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stellar" pitchFamily="18" charset="0"/>
              </a:rPr>
              <a:t>Thank you!</a:t>
            </a:r>
            <a:br>
              <a:rPr lang="en-US" dirty="0" smtClean="0">
                <a:latin typeface="Castellar" pitchFamily="18" charset="0"/>
              </a:rPr>
            </a:br>
            <a:endParaRPr lang="en-US" dirty="0">
              <a:latin typeface="Castellar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819400"/>
            <a:ext cx="6934200" cy="5334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 smtClean="0">
                <a:latin typeface="Castellar" pitchFamily="18" charset="0"/>
              </a:rPr>
              <a:t>Anna-Sofia Lejman</a:t>
            </a:r>
            <a:endParaRPr lang="en-US" b="1" dirty="0">
              <a:latin typeface="Castellar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90600" y="3505200"/>
            <a:ext cx="5638799" cy="457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Myriad Pro Light" pitchFamily="34" charset="0"/>
              </a:rPr>
              <a:t>anna-sofia.lejman@vixtechnology.com</a:t>
            </a:r>
          </a:p>
          <a:p>
            <a:endParaRPr lang="en-US" dirty="0">
              <a:latin typeface="Myriad Pro Light" pitchFamily="34" charset="0"/>
            </a:endParaRPr>
          </a:p>
        </p:txBody>
      </p:sp>
      <p:pic>
        <p:nvPicPr>
          <p:cNvPr id="5" name="Picture 2" descr="C:\Users\Stephen\Pictures\Anna-Sof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362200"/>
            <a:ext cx="2638856" cy="3505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088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43000"/>
            <a:ext cx="8534400" cy="33528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astellar" pitchFamily="18" charset="0"/>
              </a:rPr>
              <a:t>Agenda</a:t>
            </a:r>
            <a:endParaRPr lang="en-US" dirty="0">
              <a:latin typeface="Castellar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Myriad Pro Light" pitchFamily="34" charset="0"/>
              </a:rPr>
              <a:t> </a:t>
            </a:r>
            <a:endParaRPr lang="en-US" dirty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7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stellar" pitchFamily="18" charset="0"/>
              </a:rPr>
              <a:t>Agenda</a:t>
            </a:r>
            <a:endParaRPr lang="en-US" dirty="0">
              <a:latin typeface="Castella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00150" lvl="1" indent="-457200">
              <a:buNone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Implementing Nagios</a:t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</a:b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pPr marL="1200150" lvl="1" indent="-457200">
              <a:buNone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		Conclusions</a:t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</a:b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pPr marL="1200150" lvl="1" indent="-457200">
              <a:buNone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			Tips and tricks</a:t>
            </a:r>
          </a:p>
          <a:p>
            <a:pPr marL="1200150" lvl="1" indent="-457200">
              <a:buNone/>
            </a:pPr>
            <a:endParaRPr lang="en-US" b="1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pPr marL="1200150" lvl="1" indent="-457200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				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990348297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43000"/>
            <a:ext cx="8534400" cy="37338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Castellar" pitchFamily="18" charset="0"/>
              </a:rPr>
              <a:t>Implementing Nagios</a:t>
            </a:r>
            <a:br>
              <a:rPr lang="en-US" sz="4800" dirty="0" smtClean="0">
                <a:latin typeface="Castellar" pitchFamily="18" charset="0"/>
              </a:rPr>
            </a:br>
            <a:r>
              <a:rPr lang="en-US" sz="6000" dirty="0" smtClean="0">
                <a:latin typeface="Castellar" pitchFamily="18" charset="0"/>
              </a:rPr>
              <a:t/>
            </a:r>
            <a:br>
              <a:rPr lang="en-US" sz="6000" dirty="0" smtClean="0">
                <a:latin typeface="Castellar" pitchFamily="18" charset="0"/>
              </a:rPr>
            </a:br>
            <a:r>
              <a:rPr lang="en-US" sz="3600" dirty="0" smtClean="0">
                <a:latin typeface="Castellar" pitchFamily="18" charset="0"/>
              </a:rPr>
              <a:t>-The background </a:t>
            </a:r>
            <a:endParaRPr lang="en-US" dirty="0">
              <a:latin typeface="Castellar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Myriad Pro Light" pitchFamily="34" charset="0"/>
              </a:rPr>
              <a:t> </a:t>
            </a:r>
            <a:endParaRPr lang="en-US" dirty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7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162552" y="5157789"/>
            <a:ext cx="3414713" cy="10795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800" b="1" dirty="0" err="1" smtClean="0">
                <a:latin typeface="Interstate-Light"/>
                <a:ea typeface="+mj-ea"/>
                <a:cs typeface="Interstate-Light"/>
              </a:rPr>
              <a:t>Vix</a:t>
            </a:r>
            <a:r>
              <a:rPr lang="en-US" sz="1800" b="1" dirty="0" smtClean="0">
                <a:latin typeface="Interstate-Light"/>
                <a:ea typeface="+mj-ea"/>
                <a:cs typeface="Interstate-Light"/>
              </a:rPr>
              <a:t> Technology</a:t>
            </a:r>
            <a:endParaRPr lang="en-US" sz="1800" b="1" dirty="0">
              <a:latin typeface="Interstate-Light"/>
              <a:ea typeface="+mj-ea"/>
              <a:cs typeface="Interstate-Light"/>
            </a:endParaRPr>
          </a:p>
        </p:txBody>
      </p:sp>
      <p:pic>
        <p:nvPicPr>
          <p:cNvPr id="4" name="Picture 3" descr="VIX321 The Conncected Journey Diagram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398" y="1058345"/>
            <a:ext cx="3057703" cy="306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9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 smtClean="0">
                <a:latin typeface="Castellar" pitchFamily="18" charset="0"/>
              </a:rPr>
              <a:t>Ticket validation</a:t>
            </a:r>
            <a:endParaRPr lang="en-AU" sz="4000" dirty="0">
              <a:latin typeface="Castellar" pitchFamily="18" charset="0"/>
            </a:endParaRPr>
          </a:p>
        </p:txBody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4113"/>
            <a:ext cx="8229600" cy="448914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AU" sz="3300" dirty="0" smtClean="0"/>
              <a:t>Current Range of </a:t>
            </a:r>
            <a:r>
              <a:rPr lang="en-AU" sz="3300" dirty="0" err="1" smtClean="0"/>
              <a:t>iVal</a:t>
            </a:r>
            <a:r>
              <a:rPr lang="en-AU" sz="3300" baseline="30000" dirty="0" err="1" smtClean="0"/>
              <a:t>TM</a:t>
            </a:r>
            <a:r>
              <a:rPr lang="en-AU" sz="3300" dirty="0" smtClean="0"/>
              <a:t> Devices</a:t>
            </a:r>
            <a:br>
              <a:rPr lang="en-AU" sz="3300" dirty="0" smtClean="0"/>
            </a:br>
            <a:endParaRPr lang="en-AU" sz="3800" dirty="0" smtClean="0"/>
          </a:p>
          <a:p>
            <a:pPr>
              <a:lnSpc>
                <a:spcPct val="90000"/>
              </a:lnSpc>
            </a:pPr>
            <a:r>
              <a:rPr lang="en-AU" sz="2800" dirty="0" smtClean="0"/>
              <a:t>Processor Boards</a:t>
            </a:r>
          </a:p>
          <a:p>
            <a:pPr lvl="1">
              <a:lnSpc>
                <a:spcPct val="90000"/>
              </a:lnSpc>
            </a:pPr>
            <a:r>
              <a:rPr lang="en-AU" sz="2400" dirty="0" smtClean="0"/>
              <a:t>Viper </a:t>
            </a:r>
            <a:r>
              <a:rPr lang="en-AU" sz="2400" dirty="0"/>
              <a:t>Processor Board</a:t>
            </a:r>
          </a:p>
          <a:p>
            <a:pPr lvl="1">
              <a:lnSpc>
                <a:spcPct val="90000"/>
              </a:lnSpc>
            </a:pPr>
            <a:endParaRPr lang="en-AU" sz="2400" dirty="0"/>
          </a:p>
          <a:p>
            <a:pPr>
              <a:lnSpc>
                <a:spcPct val="90000"/>
              </a:lnSpc>
            </a:pPr>
            <a:r>
              <a:rPr lang="en-AU" sz="2800" dirty="0"/>
              <a:t>Bus Computers</a:t>
            </a:r>
          </a:p>
          <a:p>
            <a:pPr lvl="1">
              <a:lnSpc>
                <a:spcPct val="90000"/>
              </a:lnSpc>
            </a:pPr>
            <a:r>
              <a:rPr lang="en-AU" sz="2400" dirty="0"/>
              <a:t>DC Range (Driver Console)</a:t>
            </a:r>
          </a:p>
          <a:p>
            <a:pPr lvl="1">
              <a:lnSpc>
                <a:spcPct val="90000"/>
              </a:lnSpc>
            </a:pPr>
            <a:r>
              <a:rPr lang="en-AU" sz="2400" dirty="0"/>
              <a:t>TP Range (Ticket Processor)</a:t>
            </a:r>
          </a:p>
          <a:p>
            <a:pPr lvl="1">
              <a:lnSpc>
                <a:spcPct val="90000"/>
              </a:lnSpc>
            </a:pPr>
            <a:r>
              <a:rPr lang="en-AU" sz="2400" dirty="0"/>
              <a:t>EB Range (Bus Computer)</a:t>
            </a:r>
          </a:p>
          <a:p>
            <a:pPr>
              <a:lnSpc>
                <a:spcPct val="90000"/>
              </a:lnSpc>
            </a:pPr>
            <a:endParaRPr lang="en-AU" sz="2800" dirty="0"/>
          </a:p>
          <a:p>
            <a:pPr>
              <a:lnSpc>
                <a:spcPct val="90000"/>
              </a:lnSpc>
            </a:pPr>
            <a:r>
              <a:rPr lang="en-AU" sz="2800" dirty="0"/>
              <a:t>Patron Devices</a:t>
            </a:r>
          </a:p>
          <a:p>
            <a:pPr lvl="1">
              <a:lnSpc>
                <a:spcPct val="90000"/>
              </a:lnSpc>
            </a:pPr>
            <a:r>
              <a:rPr lang="en-AU" sz="2400" dirty="0"/>
              <a:t>CP Range (Card Processor</a:t>
            </a:r>
            <a:r>
              <a:rPr lang="en-AU" sz="24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AU" sz="2400" dirty="0" smtClean="0"/>
              <a:t>CR Range (Card Reader)</a:t>
            </a:r>
            <a:endParaRPr lang="en-AU" sz="2400" dirty="0"/>
          </a:p>
          <a:p>
            <a:pPr lvl="1">
              <a:lnSpc>
                <a:spcPct val="90000"/>
              </a:lnSpc>
            </a:pPr>
            <a:r>
              <a:rPr lang="en-AU" sz="2400" dirty="0"/>
              <a:t>V Range (Combination Validator)</a:t>
            </a:r>
          </a:p>
          <a:p>
            <a:pPr lvl="1">
              <a:lnSpc>
                <a:spcPct val="90000"/>
              </a:lnSpc>
            </a:pPr>
            <a:r>
              <a:rPr lang="en-AU" sz="2400" dirty="0"/>
              <a:t>ST Range (Platform Validator)</a:t>
            </a:r>
          </a:p>
          <a:p>
            <a:pPr lvl="1">
              <a:lnSpc>
                <a:spcPct val="90000"/>
              </a:lnSpc>
            </a:pPr>
            <a:r>
              <a:rPr lang="en-AU" sz="2400" dirty="0"/>
              <a:t>PCP Range (Platform Validator</a:t>
            </a:r>
            <a:r>
              <a:rPr lang="en-AU" dirty="0" smtClean="0"/>
              <a:t>)</a:t>
            </a:r>
          </a:p>
        </p:txBody>
      </p:sp>
      <p:pic>
        <p:nvPicPr>
          <p:cNvPr id="130355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897" y="1169377"/>
            <a:ext cx="1584080" cy="74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3557" name="Rectangle 5"/>
          <p:cNvSpPr>
            <a:spLocks noChangeArrowheads="1"/>
          </p:cNvSpPr>
          <p:nvPr/>
        </p:nvSpPr>
        <p:spPr bwMode="auto">
          <a:xfrm>
            <a:off x="0" y="2881274"/>
            <a:ext cx="184731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v-SE" sz="1662"/>
          </a:p>
        </p:txBody>
      </p:sp>
      <p:pic>
        <p:nvPicPr>
          <p:cNvPr id="1303558" name="Picture 6" descr="DC6000 300p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339" y="1405304"/>
            <a:ext cx="1151792" cy="83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3559" name="Rectangle 7"/>
          <p:cNvSpPr>
            <a:spLocks noChangeArrowheads="1"/>
          </p:cNvSpPr>
          <p:nvPr/>
        </p:nvSpPr>
        <p:spPr bwMode="auto">
          <a:xfrm>
            <a:off x="0" y="3043931"/>
            <a:ext cx="184731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v-SE" sz="1662"/>
          </a:p>
        </p:txBody>
      </p:sp>
      <p:sp>
        <p:nvSpPr>
          <p:cNvPr id="1303560" name="Rectangle 8"/>
          <p:cNvSpPr>
            <a:spLocks noChangeArrowheads="1"/>
          </p:cNvSpPr>
          <p:nvPr/>
        </p:nvSpPr>
        <p:spPr bwMode="auto">
          <a:xfrm>
            <a:off x="0" y="2929631"/>
            <a:ext cx="184731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v-SE" sz="1662"/>
          </a:p>
        </p:txBody>
      </p:sp>
      <p:pic>
        <p:nvPicPr>
          <p:cNvPr id="130356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482" y="3382107"/>
            <a:ext cx="753208" cy="99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356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597" y="4311162"/>
            <a:ext cx="502626" cy="136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3563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474" y="3024555"/>
            <a:ext cx="741485" cy="108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3566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131" y="4632081"/>
            <a:ext cx="84406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3567" name="Picture 15" descr="EB6000 smal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677" y="2080847"/>
            <a:ext cx="1617785" cy="107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673" y="1898158"/>
            <a:ext cx="1128528" cy="10890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931" y="5642212"/>
            <a:ext cx="1217235" cy="105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0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https://encrypted-tbn1.gstatic.com/images?q=tbn:ANd9GcTbIUJYil4vSfBjOS62wVjvhQg7bfPwkl6etkX1teYPpbTp16XVR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828800"/>
            <a:ext cx="4419600" cy="46415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astellar" pitchFamily="18" charset="0"/>
              </a:rPr>
              <a:t>Why Nagios?</a:t>
            </a:r>
            <a:endParaRPr lang="en-US" sz="4000" dirty="0">
              <a:latin typeface="Castella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525963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Automation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/>
            </a:r>
            <a:b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</a:b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of manual checks</a:t>
            </a: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						      Measuring 						    	      service uptime</a:t>
            </a:r>
            <a:b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</a:b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pPr marL="457200" indent="-457200"/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pPr marL="457200" indent="-457200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Monitoring 24/7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/>
            </a:r>
            <a:b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</a:b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pPr marL="457200" indent="-457200"/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  <a:p>
            <a:pPr marL="457200" indent="-457200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						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         Automatic 						        	       incident Creation</a:t>
            </a:r>
          </a:p>
          <a:p>
            <a:pPr marL="457200" indent="-457200"/>
            <a:endParaRPr lang="en-US" sz="2400" dirty="0" smtClean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900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Nagios World Conference Them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56823</TotalTime>
  <Words>864</Words>
  <Application>Microsoft Office PowerPoint</Application>
  <PresentationFormat>On-screen Show (4:3)</PresentationFormat>
  <Paragraphs>341</Paragraphs>
  <Slides>32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ＭＳ Ｐゴシック</vt:lpstr>
      <vt:lpstr>Arial</vt:lpstr>
      <vt:lpstr>Calibri</vt:lpstr>
      <vt:lpstr>Castellar</vt:lpstr>
      <vt:lpstr>Interstate-Light</vt:lpstr>
      <vt:lpstr>Monaco</vt:lpstr>
      <vt:lpstr>Myriad Pro Light</vt:lpstr>
      <vt:lpstr>Nagios World Conference Theme 2</vt:lpstr>
      <vt:lpstr> The experience of inheriting  a Nagios monitored environment </vt:lpstr>
      <vt:lpstr>About me</vt:lpstr>
      <vt:lpstr>Starter Kit</vt:lpstr>
      <vt:lpstr>Agenda</vt:lpstr>
      <vt:lpstr>Agenda</vt:lpstr>
      <vt:lpstr>Implementing Nagios  -The background </vt:lpstr>
      <vt:lpstr>Vix Technology</vt:lpstr>
      <vt:lpstr>Ticket validation</vt:lpstr>
      <vt:lpstr>Why Nagios?</vt:lpstr>
      <vt:lpstr>Implementing Nagios  -The Project </vt:lpstr>
      <vt:lpstr>Implementation</vt:lpstr>
      <vt:lpstr>What happened next?</vt:lpstr>
      <vt:lpstr>Ok, not that bad</vt:lpstr>
      <vt:lpstr>What to do?</vt:lpstr>
      <vt:lpstr>OK NOW What?</vt:lpstr>
      <vt:lpstr>Fixed it  - all good nao</vt:lpstr>
      <vt:lpstr> maintenance</vt:lpstr>
      <vt:lpstr> Conclusions  </vt:lpstr>
      <vt:lpstr>What did we Learn?</vt:lpstr>
      <vt:lpstr>Think the checks through</vt:lpstr>
      <vt:lpstr>More lessions learned</vt:lpstr>
      <vt:lpstr>  But  most important of all  </vt:lpstr>
      <vt:lpstr>No 1</vt:lpstr>
      <vt:lpstr> Tips &amp; tricks  </vt:lpstr>
      <vt:lpstr>Basic troubleshooting</vt:lpstr>
      <vt:lpstr>Heeelp!!!</vt:lpstr>
      <vt:lpstr>FAQ</vt:lpstr>
      <vt:lpstr>The Library</vt:lpstr>
      <vt:lpstr>Nsclient++ </vt:lpstr>
      <vt:lpstr>The internetz</vt:lpstr>
      <vt:lpstr> Questions?</vt:lpstr>
      <vt:lpstr>Thank you!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zbordeau</dc:creator>
  <cp:lastModifiedBy>Anna-Sofia Lejman</cp:lastModifiedBy>
  <cp:revision>881</cp:revision>
  <dcterms:created xsi:type="dcterms:W3CDTF">2014-06-30T15:36:22Z</dcterms:created>
  <dcterms:modified xsi:type="dcterms:W3CDTF">2014-10-16T15:59:46Z</dcterms:modified>
</cp:coreProperties>
</file>