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handoutMasterIdLst>
    <p:handoutMasterId r:id="rId27"/>
  </p:handoutMasterIdLst>
  <p:sldIdLst>
    <p:sldId id="256" r:id="rId3"/>
    <p:sldId id="257" r:id="rId4"/>
    <p:sldId id="258" r:id="rId5"/>
    <p:sldId id="273" r:id="rId6"/>
    <p:sldId id="259" r:id="rId7"/>
    <p:sldId id="260" r:id="rId8"/>
    <p:sldId id="261" r:id="rId9"/>
    <p:sldId id="262" r:id="rId10"/>
    <p:sldId id="263" r:id="rId11"/>
    <p:sldId id="264" r:id="rId12"/>
    <p:sldId id="265" r:id="rId13"/>
    <p:sldId id="266" r:id="rId14"/>
    <p:sldId id="267" r:id="rId15"/>
    <p:sldId id="268" r:id="rId16"/>
    <p:sldId id="278" r:id="rId17"/>
    <p:sldId id="269" r:id="rId18"/>
    <p:sldId id="279" r:id="rId19"/>
    <p:sldId id="270" r:id="rId20"/>
    <p:sldId id="276" r:id="rId21"/>
    <p:sldId id="275" r:id="rId22"/>
    <p:sldId id="277" r:id="rId23"/>
    <p:sldId id="271" r:id="rId24"/>
    <p:sldId id="272" r:id="rId25"/>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08" d="100"/>
          <a:sy n="108" d="100"/>
        </p:scale>
        <p:origin x="-90" y="-6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Droid Sans Fallback" pitchFamily="2"/>
              <a:cs typeface="FreeSans"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Droid Sans Fallback" pitchFamily="2"/>
              <a:cs typeface="FreeSans"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Droid Sans Fallback" pitchFamily="2"/>
              <a:cs typeface="FreeSans"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520A8513-C0FC-48A1-9C9F-7347685E6A77}" type="slidenum">
              <a:t>‹#›</a:t>
            </a:fld>
            <a:endParaRPr lang="en-US" sz="1400" b="0" i="0" u="none" strike="noStrike" kern="1200" cap="none">
              <a:ln>
                <a:noFill/>
              </a:ln>
              <a:latin typeface="Liberation Sans" pitchFamily="18"/>
              <a:ea typeface="Droid Sans Fallback" pitchFamily="2"/>
              <a:cs typeface="FreeSans" pitchFamily="2"/>
            </a:endParaRPr>
          </a:p>
        </p:txBody>
      </p:sp>
    </p:spTree>
    <p:extLst>
      <p:ext uri="{BB962C8B-B14F-4D97-AF65-F5344CB8AC3E}">
        <p14:creationId xmlns:p14="http://schemas.microsoft.com/office/powerpoint/2010/main" val="100330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400" y="763588"/>
            <a:ext cx="6705600" cy="377190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Liberation Serif" pitchFamily="18"/>
                <a:ea typeface="DejaVu Sans" pitchFamily="2"/>
                <a:cs typeface="DejaVu Sans" pitchFamily="2"/>
              </a:defRPr>
            </a:lvl1pPr>
          </a:lstStyle>
          <a:p>
            <a:pPr lvl="0"/>
            <a:fld id="{38522539-2EE0-4E7D-8477-B244B96963A8}" type="slidenum">
              <a:t>‹#›</a:t>
            </a:fld>
            <a:endParaRPr lang="en-US"/>
          </a:p>
        </p:txBody>
      </p:sp>
    </p:spTree>
    <p:extLst>
      <p:ext uri="{BB962C8B-B14F-4D97-AF65-F5344CB8AC3E}">
        <p14:creationId xmlns:p14="http://schemas.microsoft.com/office/powerpoint/2010/main" val="2804908071"/>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799" y="1597860"/>
            <a:ext cx="7772400" cy="1102410"/>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2914651"/>
            <a:ext cx="6400799" cy="1314359"/>
          </a:xfrm>
        </p:spPr>
        <p:txBody>
          <a:bodyPr anchorCtr="1"/>
          <a:lstStyle>
            <a:lvl1pPr marL="0" indent="0" algn="ctr">
              <a:buNone/>
              <a:defRPr>
                <a:ln>
                  <a:noFill/>
                </a:ln>
                <a:solidFill>
                  <a:srgbClr val="898989"/>
                </a:solidFill>
                <a:latin typeface="Calibri" pitchFamily="18"/>
                <a:ea typeface="Droid Sans Fallback" pitchFamily="2"/>
                <a:cs typeface="FreeSans" pitchFamily="2"/>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6CA4834E-D2E5-4524-8A7F-1056F6AECF65}"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E5E09C5-7CFF-4A87-A4F0-9DE188329E4D}" type="slidenum">
              <a:t>‹#›</a:t>
            </a:fld>
            <a:endParaRPr lang="en-US"/>
          </a:p>
        </p:txBody>
      </p:sp>
      <p:sp>
        <p:nvSpPr>
          <p:cNvPr id="7" name="Text Placeholder 6"/>
          <p:cNvSpPr txBox="1">
            <a:spLocks noGrp="1"/>
          </p:cNvSpPr>
          <p:nvPr>
            <p:ph type="body" idx="4294967295"/>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64099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0BDD63B8-7AD2-46CB-BC2F-4E9CCA010826}"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450EA79-D930-46E5-83BB-E4E189A4B97E}" type="slidenum">
              <a:t>‹#›</a:t>
            </a:fld>
            <a:endParaRPr lang="en-US"/>
          </a:p>
        </p:txBody>
      </p:sp>
    </p:spTree>
    <p:extLst>
      <p:ext uri="{BB962C8B-B14F-4D97-AF65-F5344CB8AC3E}">
        <p14:creationId xmlns:p14="http://schemas.microsoft.com/office/powerpoint/2010/main" val="50940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06010"/>
            <a:ext cx="2057400" cy="438858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1" y="206010"/>
            <a:ext cx="6019919" cy="438858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D6AA0DF6-9B9C-4E01-B030-253326758821}"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E3356FA-9776-438C-9891-7F1E95A2A999}" type="slidenum">
              <a:t>‹#›</a:t>
            </a:fld>
            <a:endParaRPr lang="en-US"/>
          </a:p>
        </p:txBody>
      </p:sp>
    </p:spTree>
    <p:extLst>
      <p:ext uri="{BB962C8B-B14F-4D97-AF65-F5344CB8AC3E}">
        <p14:creationId xmlns:p14="http://schemas.microsoft.com/office/powerpoint/2010/main" val="294613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5f_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571590"/>
            <a:ext cx="7772400" cy="1142910"/>
          </a:xfrm>
        </p:spPr>
        <p:txBody>
          <a:bodyPr/>
          <a:lstStyle>
            <a:lvl1pPr>
              <a:defRPr>
                <a:solidFill>
                  <a:srgbClr val="FFFFFF"/>
                </a:solidFill>
              </a:defRPr>
            </a:lvl1pPr>
          </a:lstStyle>
          <a:p>
            <a:pPr lvl="0"/>
            <a:r>
              <a:rPr lang="en-US"/>
              <a:t>PRESENTATION TITLE</a:t>
            </a:r>
          </a:p>
        </p:txBody>
      </p:sp>
      <p:sp>
        <p:nvSpPr>
          <p:cNvPr id="3" name="Subtitle 2"/>
          <p:cNvSpPr txBox="1">
            <a:spLocks noGrp="1"/>
          </p:cNvSpPr>
          <p:nvPr>
            <p:ph type="subTitle" idx="4294967295"/>
          </p:nvPr>
        </p:nvSpPr>
        <p:spPr>
          <a:xfrm>
            <a:off x="1371600" y="1714500"/>
            <a:ext cx="6400799" cy="571590"/>
          </a:xfrm>
        </p:spPr>
        <p:txBody>
          <a:bodyPr anchorCtr="1"/>
          <a:lstStyle>
            <a:lvl1pPr marL="0" indent="0" algn="ctr">
              <a:buNone/>
              <a:defRPr>
                <a:ln>
                  <a:noFill/>
                </a:ln>
                <a:solidFill>
                  <a:srgbClr val="FFFFFF"/>
                </a:solidFill>
                <a:latin typeface="Calibri" pitchFamily="18"/>
                <a:ea typeface="Droid Sans Fallback" pitchFamily="2"/>
                <a:cs typeface="FreeSans" pitchFamily="2"/>
              </a:defRPr>
            </a:lvl1pPr>
          </a:lstStyle>
          <a:p>
            <a:pPr lvl="0"/>
            <a:r>
              <a:rPr lang="en-US"/>
              <a:t>Presenter Name</a:t>
            </a:r>
          </a:p>
        </p:txBody>
      </p:sp>
      <p:sp>
        <p:nvSpPr>
          <p:cNvPr id="4" name="Date Placeholder 3"/>
          <p:cNvSpPr txBox="1">
            <a:spLocks noGrp="1"/>
          </p:cNvSpPr>
          <p:nvPr>
            <p:ph type="dt" sz="half" idx="7"/>
          </p:nvPr>
        </p:nvSpPr>
        <p:spPr/>
        <p:txBody>
          <a:bodyPr/>
          <a:lstStyle>
            <a:lvl1pPr>
              <a:defRPr/>
            </a:lvl1pPr>
          </a:lstStyle>
          <a:p>
            <a:pPr lvl="0"/>
            <a:fld id="{0C0BF457-4712-4678-9FA5-B0126D417024}"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01BDF76-D04E-4451-AF75-368C57DF004D}" type="slidenum">
              <a:t>‹#›</a:t>
            </a:fld>
            <a:endParaRPr lang="en-US"/>
          </a:p>
        </p:txBody>
      </p:sp>
      <p:pic>
        <p:nvPicPr>
          <p:cNvPr id="7" name="Picture 6"/>
          <p:cNvPicPr>
            <a:picLocks noChangeAspect="1"/>
          </p:cNvPicPr>
          <p:nvPr/>
        </p:nvPicPr>
        <p:blipFill>
          <a:blip r:embed="rId2"/>
          <a:stretch>
            <a:fillRect/>
          </a:stretch>
        </p:blipFill>
        <p:spPr>
          <a:xfrm>
            <a:off x="1785960" y="4457700"/>
            <a:ext cx="5572080" cy="807300"/>
          </a:xfrm>
          <a:prstGeom prst="rect">
            <a:avLst/>
          </a:prstGeom>
          <a:noFill/>
          <a:ln>
            <a:noFill/>
          </a:ln>
        </p:spPr>
      </p:pic>
      <p:sp>
        <p:nvSpPr>
          <p:cNvPr id="8" name="Text Placeholder 8"/>
          <p:cNvSpPr txBox="1">
            <a:spLocks noGrp="1"/>
          </p:cNvSpPr>
          <p:nvPr>
            <p:ph type="body" idx="4294967295"/>
          </p:nvPr>
        </p:nvSpPr>
        <p:spPr>
          <a:xfrm>
            <a:off x="2514600" y="2286090"/>
            <a:ext cx="4114800" cy="400140"/>
          </a:xfrm>
        </p:spPr>
        <p:txBody>
          <a:bodyPr anchorCtr="1"/>
          <a:lstStyle>
            <a:lvl1pPr marL="0" indent="0" algn="ctr">
              <a:spcBef>
                <a:spcPts val="499"/>
              </a:spcBef>
              <a:buNone/>
              <a:defRPr sz="2000">
                <a:solidFill>
                  <a:srgbClr val="FFFFFF"/>
                </a:solidFill>
              </a:defRPr>
            </a:lvl1pPr>
          </a:lstStyle>
          <a:p>
            <a:pPr lvl="0"/>
            <a:r>
              <a:rPr lang="en-US"/>
              <a:t>youremail@domain.com</a:t>
            </a:r>
          </a:p>
        </p:txBody>
      </p:sp>
    </p:spTree>
    <p:extLst>
      <p:ext uri="{BB962C8B-B14F-4D97-AF65-F5344CB8AC3E}">
        <p14:creationId xmlns:p14="http://schemas.microsoft.com/office/powerpoint/2010/main" val="133452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571590"/>
            <a:ext cx="7772400" cy="1142910"/>
          </a:xfrm>
        </p:spPr>
        <p:txBody>
          <a:bodyPr/>
          <a:lstStyle>
            <a:lvl1pPr>
              <a:defRPr>
                <a:solidFill>
                  <a:srgbClr val="FFFFFF"/>
                </a:solidFill>
              </a:defRPr>
            </a:lvl1pPr>
          </a:lstStyle>
          <a:p>
            <a:pPr lvl="0"/>
            <a:r>
              <a:rPr lang="en-US"/>
              <a:t>PRESENTATION TITLE</a:t>
            </a:r>
          </a:p>
        </p:txBody>
      </p:sp>
      <p:sp>
        <p:nvSpPr>
          <p:cNvPr id="3" name="Subtitle 2"/>
          <p:cNvSpPr txBox="1">
            <a:spLocks noGrp="1"/>
          </p:cNvSpPr>
          <p:nvPr>
            <p:ph type="subTitle" idx="4294967295"/>
          </p:nvPr>
        </p:nvSpPr>
        <p:spPr>
          <a:xfrm>
            <a:off x="1371600" y="1714500"/>
            <a:ext cx="6400799" cy="571590"/>
          </a:xfrm>
        </p:spPr>
        <p:txBody>
          <a:bodyPr anchorCtr="1"/>
          <a:lstStyle>
            <a:lvl1pPr marL="0" indent="0" algn="ctr">
              <a:buNone/>
              <a:defRPr>
                <a:ln>
                  <a:noFill/>
                </a:ln>
                <a:solidFill>
                  <a:srgbClr val="FFFFFF"/>
                </a:solidFill>
                <a:latin typeface="Calibri" pitchFamily="18"/>
                <a:ea typeface="Droid Sans Fallback" pitchFamily="2"/>
                <a:cs typeface="FreeSans" pitchFamily="2"/>
              </a:defRPr>
            </a:lvl1pPr>
          </a:lstStyle>
          <a:p>
            <a:pPr lvl="0"/>
            <a:r>
              <a:rPr lang="en-US"/>
              <a:t>Presenter Name</a:t>
            </a:r>
          </a:p>
        </p:txBody>
      </p:sp>
      <p:sp>
        <p:nvSpPr>
          <p:cNvPr id="4" name="Date Placeholder 3"/>
          <p:cNvSpPr txBox="1">
            <a:spLocks noGrp="1"/>
          </p:cNvSpPr>
          <p:nvPr>
            <p:ph type="dt" sz="half" idx="7"/>
          </p:nvPr>
        </p:nvSpPr>
        <p:spPr/>
        <p:txBody>
          <a:bodyPr/>
          <a:lstStyle>
            <a:lvl1pPr>
              <a:defRPr/>
            </a:lvl1pPr>
          </a:lstStyle>
          <a:p>
            <a:pPr lvl="0"/>
            <a:fld id="{EF9D3383-B7F5-4B01-A21F-98776B9B657E}"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8ED4DCC-8664-4AD2-9860-D62CC6B74737}" type="slidenum">
              <a:t>‹#›</a:t>
            </a:fld>
            <a:endParaRPr lang="en-US"/>
          </a:p>
        </p:txBody>
      </p:sp>
      <p:pic>
        <p:nvPicPr>
          <p:cNvPr id="7" name="Picture 6"/>
          <p:cNvPicPr>
            <a:picLocks noChangeAspect="1"/>
          </p:cNvPicPr>
          <p:nvPr/>
        </p:nvPicPr>
        <p:blipFill>
          <a:blip r:embed="rId2"/>
          <a:stretch>
            <a:fillRect/>
          </a:stretch>
        </p:blipFill>
        <p:spPr>
          <a:xfrm>
            <a:off x="1785960" y="4457700"/>
            <a:ext cx="5572080" cy="807300"/>
          </a:xfrm>
          <a:prstGeom prst="rect">
            <a:avLst/>
          </a:prstGeom>
          <a:noFill/>
          <a:ln>
            <a:noFill/>
          </a:ln>
        </p:spPr>
      </p:pic>
      <p:sp>
        <p:nvSpPr>
          <p:cNvPr id="8" name="Text Placeholder 8"/>
          <p:cNvSpPr txBox="1">
            <a:spLocks noGrp="1"/>
          </p:cNvSpPr>
          <p:nvPr>
            <p:ph type="body" idx="4294967295"/>
          </p:nvPr>
        </p:nvSpPr>
        <p:spPr>
          <a:xfrm>
            <a:off x="2514600" y="2286090"/>
            <a:ext cx="4114800" cy="400140"/>
          </a:xfrm>
        </p:spPr>
        <p:txBody>
          <a:bodyPr anchorCtr="1"/>
          <a:lstStyle>
            <a:lvl1pPr marL="0" indent="0" algn="ctr">
              <a:spcBef>
                <a:spcPts val="499"/>
              </a:spcBef>
              <a:buNone/>
              <a:defRPr sz="2000">
                <a:solidFill>
                  <a:srgbClr val="FFFFFF"/>
                </a:solidFill>
              </a:defRPr>
            </a:lvl1pPr>
          </a:lstStyle>
          <a:p>
            <a:pPr lvl="0"/>
            <a:r>
              <a:rPr lang="en-US"/>
              <a:t>youremail@domain.com</a:t>
            </a:r>
          </a:p>
        </p:txBody>
      </p:sp>
    </p:spTree>
    <p:extLst>
      <p:ext uri="{BB962C8B-B14F-4D97-AF65-F5344CB8AC3E}">
        <p14:creationId xmlns:p14="http://schemas.microsoft.com/office/powerpoint/2010/main" val="82356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457200" y="0"/>
            <a:ext cx="8229600" cy="795420"/>
          </a:xfrm>
        </p:spPr>
        <p:txBody>
          <a:bodyPr/>
          <a:lstStyle>
            <a:lvl1pPr>
              <a:defRPr>
                <a:solidFill>
                  <a:srgbClr val="FFFFFF"/>
                </a:solidFill>
              </a:defRPr>
            </a:lvl1pPr>
          </a:lstStyle>
          <a:p>
            <a:pPr lvl="0"/>
            <a:r>
              <a:rPr lang="en-US"/>
              <a:t>Click to edit Master title style</a:t>
            </a:r>
          </a:p>
        </p:txBody>
      </p:sp>
      <p:sp>
        <p:nvSpPr>
          <p:cNvPr id="4" name="Content Placeholder 2"/>
          <p:cNvSpPr txBox="1">
            <a:spLocks noGrp="1"/>
          </p:cNvSpPr>
          <p:nvPr>
            <p:ph type="title" idx="4294967295"/>
          </p:nvPr>
        </p:nvSpPr>
        <p:spPr>
          <a:xfrm>
            <a:off x="457200" y="1200150"/>
            <a:ext cx="8229600" cy="3394440"/>
          </a:xfrm>
        </p:spPr>
        <p:txBody>
          <a:bodyPr anchor="t" anchorCtr="0"/>
          <a:lstStyle>
            <a:lvl1pPr algn="l">
              <a:spcBef>
                <a:spcPts val="799"/>
              </a:spcBef>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3"/>
          <p:cNvSpPr txBox="1">
            <a:spLocks noGrp="1"/>
          </p:cNvSpPr>
          <p:nvPr>
            <p:ph type="dt" sz="half" idx="7"/>
          </p:nvPr>
        </p:nvSpPr>
        <p:spPr/>
        <p:txBody>
          <a:bodyPr/>
          <a:lstStyle>
            <a:lvl1pPr>
              <a:defRPr/>
            </a:lvl1pPr>
          </a:lstStyle>
          <a:p>
            <a:pPr lvl="0"/>
            <a:fld id="{283FE8C3-8703-4274-B24D-22F7B03F3FC4}" type="datetime1">
              <a:rPr lang="en-US"/>
              <a:pPr lvl="0"/>
              <a:t>10/20/2014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CD0C8174-A714-40BD-B164-A80EC40A68DE}" type="slidenum">
              <a:t>‹#›</a:t>
            </a:fld>
            <a:endParaRPr lang="en-US"/>
          </a:p>
        </p:txBody>
      </p:sp>
      <p:pic>
        <p:nvPicPr>
          <p:cNvPr id="8" name="Picture 10"/>
          <p:cNvPicPr>
            <a:picLocks noChangeAspect="1"/>
          </p:cNvPicPr>
          <p:nvPr/>
        </p:nvPicPr>
        <p:blipFill>
          <a:blip r:embed="rId3"/>
          <a:stretch>
            <a:fillRect/>
          </a:stretch>
        </p:blipFill>
        <p:spPr>
          <a:xfrm>
            <a:off x="76320" y="4757400"/>
            <a:ext cx="3809880" cy="386100"/>
          </a:xfrm>
          <a:prstGeom prst="rect">
            <a:avLst/>
          </a:prstGeom>
          <a:noFill/>
          <a:ln>
            <a:noFill/>
          </a:ln>
        </p:spPr>
      </p:pic>
      <p:sp>
        <p:nvSpPr>
          <p:cNvPr id="9" name="Content Placeholder 8"/>
          <p:cNvSpPr txBox="1">
            <a:spLocks noGrp="1"/>
          </p:cNvSpPr>
          <p:nvPr>
            <p:ph idx="1"/>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209804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722159" y="3305069"/>
            <a:ext cx="7772400" cy="1021680"/>
          </a:xfrm>
        </p:spPr>
        <p:txBody>
          <a:bodyPr anchor="t" anchorCtr="0"/>
          <a:lstStyle>
            <a:lvl1pPr algn="l">
              <a:defRPr sz="4000" b="1" cap="all"/>
            </a:lvl1pPr>
          </a:lstStyle>
          <a:p>
            <a:pPr lvl="0"/>
            <a:r>
              <a:rPr lang="en-US"/>
              <a:t>Click to edit Master title style</a:t>
            </a:r>
          </a:p>
        </p:txBody>
      </p:sp>
      <p:sp>
        <p:nvSpPr>
          <p:cNvPr id="4" name="Text Placeholder 2"/>
          <p:cNvSpPr txBox="1">
            <a:spLocks noGrp="1"/>
          </p:cNvSpPr>
          <p:nvPr>
            <p:ph type="body" idx="1"/>
          </p:nvPr>
        </p:nvSpPr>
        <p:spPr>
          <a:xfrm>
            <a:off x="722159" y="2179981"/>
            <a:ext cx="7772400" cy="1125089"/>
          </a:xfrm>
        </p:spPr>
        <p:txBody>
          <a:bodyPr anchor="b"/>
          <a:lstStyle>
            <a:lvl1pPr marL="0" indent="0">
              <a:spcBef>
                <a:spcPts val="499"/>
              </a:spcBef>
              <a:buNone/>
              <a:defRPr sz="2000">
                <a:solidFill>
                  <a:srgbClr val="898989"/>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54D69C30-71B3-4617-9430-588444591926}" type="datetime1">
              <a:rPr lang="en-US"/>
              <a:pPr lvl="0"/>
              <a:t>10/20/2014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964F8D43-901A-4774-ABB1-EF9950D77909}" type="slidenum">
              <a:t>‹#›</a:t>
            </a:fld>
            <a:endParaRPr lang="en-US"/>
          </a:p>
        </p:txBody>
      </p:sp>
      <p:pic>
        <p:nvPicPr>
          <p:cNvPr id="8" name="Picture 6"/>
          <p:cNvPicPr>
            <a:picLocks noChangeAspect="1"/>
          </p:cNvPicPr>
          <p:nvPr/>
        </p:nvPicPr>
        <p:blipFill>
          <a:blip r:embed="rId3"/>
          <a:stretch>
            <a:fillRect/>
          </a:stretch>
        </p:blipFill>
        <p:spPr>
          <a:xfrm>
            <a:off x="76320" y="4757400"/>
            <a:ext cx="3809880" cy="386100"/>
          </a:xfrm>
          <a:prstGeom prst="rect">
            <a:avLst/>
          </a:prstGeom>
          <a:noFill/>
          <a:ln>
            <a:noFill/>
          </a:ln>
        </p:spPr>
      </p:pic>
    </p:spTree>
    <p:extLst>
      <p:ext uri="{BB962C8B-B14F-4D97-AF65-F5344CB8AC3E}">
        <p14:creationId xmlns:p14="http://schemas.microsoft.com/office/powerpoint/2010/main" val="346335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457200" y="0"/>
            <a:ext cx="8229600" cy="795420"/>
          </a:xfrm>
        </p:spPr>
        <p:txBody>
          <a:bodyPr/>
          <a:lstStyle>
            <a:lvl1pPr>
              <a:defRPr>
                <a:solidFill>
                  <a:srgbClr val="FFFFFF"/>
                </a:solidFill>
              </a:defRPr>
            </a:lvl1pPr>
          </a:lstStyle>
          <a:p>
            <a:pPr lvl="0"/>
            <a:r>
              <a:rPr lang="en-US"/>
              <a:t>Click to edit Master title style</a:t>
            </a:r>
          </a:p>
        </p:txBody>
      </p:sp>
      <p:sp>
        <p:nvSpPr>
          <p:cNvPr id="4" name="Content Placeholder 2"/>
          <p:cNvSpPr txBox="1">
            <a:spLocks noGrp="1"/>
          </p:cNvSpPr>
          <p:nvPr>
            <p:ph type="title" idx="4294967295"/>
          </p:nvPr>
        </p:nvSpPr>
        <p:spPr>
          <a:xfrm>
            <a:off x="457201" y="1200150"/>
            <a:ext cx="4038479" cy="339444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Content Placeholder 3"/>
          <p:cNvSpPr txBox="1">
            <a:spLocks noGrp="1"/>
          </p:cNvSpPr>
          <p:nvPr>
            <p:ph type="title" idx="4294967295"/>
          </p:nvPr>
        </p:nvSpPr>
        <p:spPr>
          <a:xfrm>
            <a:off x="4648321" y="1200150"/>
            <a:ext cx="4038479" cy="339444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6" name="Date Placeholder 4"/>
          <p:cNvSpPr txBox="1">
            <a:spLocks noGrp="1"/>
          </p:cNvSpPr>
          <p:nvPr>
            <p:ph type="dt" sz="half" idx="7"/>
          </p:nvPr>
        </p:nvSpPr>
        <p:spPr/>
        <p:txBody>
          <a:bodyPr/>
          <a:lstStyle>
            <a:lvl1pPr>
              <a:defRPr/>
            </a:lvl1pPr>
          </a:lstStyle>
          <a:p>
            <a:pPr lvl="0"/>
            <a:fld id="{7FD235F5-6714-4AE2-97D8-8CD5E1DC8F51}" type="datetime1">
              <a:rPr lang="en-US"/>
              <a:pPr lvl="0"/>
              <a:t>10/20/2014</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20EA8D9E-11AE-463B-991D-1888A3CD720B}" type="slidenum">
              <a:t>‹#›</a:t>
            </a:fld>
            <a:endParaRPr lang="en-US"/>
          </a:p>
        </p:txBody>
      </p:sp>
      <p:pic>
        <p:nvPicPr>
          <p:cNvPr id="9" name="Picture 7"/>
          <p:cNvPicPr>
            <a:picLocks noChangeAspect="1"/>
          </p:cNvPicPr>
          <p:nvPr/>
        </p:nvPicPr>
        <p:blipFill>
          <a:blip r:embed="rId3"/>
          <a:stretch>
            <a:fillRect/>
          </a:stretch>
        </p:blipFill>
        <p:spPr>
          <a:xfrm>
            <a:off x="76320" y="4757400"/>
            <a:ext cx="3809880" cy="386100"/>
          </a:xfrm>
          <a:prstGeom prst="rect">
            <a:avLst/>
          </a:prstGeom>
          <a:noFill/>
          <a:ln>
            <a:noFill/>
          </a:ln>
        </p:spPr>
      </p:pic>
      <p:sp>
        <p:nvSpPr>
          <p:cNvPr id="10" name="Content Placeholder 9"/>
          <p:cNvSpPr txBox="1">
            <a:spLocks noGrp="1"/>
          </p:cNvSpPr>
          <p:nvPr>
            <p:ph idx="1"/>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344002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10"/>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457200" y="0"/>
            <a:ext cx="8229600" cy="795420"/>
          </a:xfrm>
        </p:spPr>
        <p:txBody>
          <a:bodyPr/>
          <a:lstStyle>
            <a:lvl1pPr>
              <a:defRPr>
                <a:solidFill>
                  <a:srgbClr val="FFFFFF"/>
                </a:solidFill>
              </a:defRPr>
            </a:lvl1pPr>
          </a:lstStyle>
          <a:p>
            <a:pPr lvl="0"/>
            <a:r>
              <a:rPr lang="en-US"/>
              <a:t>Click to edit Master title style</a:t>
            </a:r>
          </a:p>
        </p:txBody>
      </p:sp>
      <p:sp>
        <p:nvSpPr>
          <p:cNvPr id="4" name="Text Placeholder 2"/>
          <p:cNvSpPr txBox="1">
            <a:spLocks noGrp="1"/>
          </p:cNvSpPr>
          <p:nvPr>
            <p:ph type="body" idx="1"/>
          </p:nvPr>
        </p:nvSpPr>
        <p:spPr>
          <a:xfrm>
            <a:off x="457201" y="1151279"/>
            <a:ext cx="4040279" cy="479790"/>
          </a:xfrm>
        </p:spPr>
        <p:txBody>
          <a:bodyPr anchor="b"/>
          <a:lstStyle>
            <a:lvl1pPr marL="0" indent="0">
              <a:spcBef>
                <a:spcPts val="601"/>
              </a:spcBef>
              <a:buNone/>
              <a:defRPr sz="2400" b="1"/>
            </a:lvl1pPr>
          </a:lstStyle>
          <a:p>
            <a:pPr lvl="0"/>
            <a:r>
              <a:rPr lang="en-US"/>
              <a:t>Click to edit Master text styles</a:t>
            </a:r>
          </a:p>
        </p:txBody>
      </p:sp>
      <p:sp>
        <p:nvSpPr>
          <p:cNvPr id="5" name="Content Placeholder 3"/>
          <p:cNvSpPr txBox="1">
            <a:spLocks noGrp="1"/>
          </p:cNvSpPr>
          <p:nvPr>
            <p:ph type="title" idx="4294967295"/>
          </p:nvPr>
        </p:nvSpPr>
        <p:spPr>
          <a:xfrm>
            <a:off x="457201" y="1631070"/>
            <a:ext cx="4040279" cy="296352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6" name="Text Placeholder 4"/>
          <p:cNvSpPr txBox="1">
            <a:spLocks noGrp="1"/>
          </p:cNvSpPr>
          <p:nvPr>
            <p:ph type="body" idx="3"/>
          </p:nvPr>
        </p:nvSpPr>
        <p:spPr>
          <a:xfrm>
            <a:off x="4645081" y="1151279"/>
            <a:ext cx="4041719" cy="479790"/>
          </a:xfrm>
        </p:spPr>
        <p:txBody>
          <a:bodyPr anchor="b"/>
          <a:lstStyle>
            <a:lvl1pPr marL="0" indent="0">
              <a:spcBef>
                <a:spcPts val="601"/>
              </a:spcBef>
              <a:buNone/>
              <a:defRPr sz="2400" b="1"/>
            </a:lvl1pPr>
          </a:lstStyle>
          <a:p>
            <a:pPr lvl="0"/>
            <a:r>
              <a:rPr lang="en-US"/>
              <a:t>Click to edit Master text styles</a:t>
            </a:r>
          </a:p>
        </p:txBody>
      </p:sp>
      <p:sp>
        <p:nvSpPr>
          <p:cNvPr id="7" name="Content Placeholder 5"/>
          <p:cNvSpPr txBox="1">
            <a:spLocks noGrp="1"/>
          </p:cNvSpPr>
          <p:nvPr>
            <p:ph type="title" idx="4294967295"/>
          </p:nvPr>
        </p:nvSpPr>
        <p:spPr>
          <a:xfrm>
            <a:off x="4645081" y="1631070"/>
            <a:ext cx="4041719" cy="296352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8" name="Date Placeholder 6"/>
          <p:cNvSpPr txBox="1">
            <a:spLocks noGrp="1"/>
          </p:cNvSpPr>
          <p:nvPr>
            <p:ph type="dt" sz="half" idx="7"/>
          </p:nvPr>
        </p:nvSpPr>
        <p:spPr/>
        <p:txBody>
          <a:bodyPr/>
          <a:lstStyle>
            <a:lvl1pPr>
              <a:defRPr/>
            </a:lvl1pPr>
          </a:lstStyle>
          <a:p>
            <a:pPr lvl="0"/>
            <a:fld id="{1C5BE454-B744-4A66-8659-CF56A39C4F00}" type="datetime1">
              <a:rPr lang="en-US"/>
              <a:pPr lvl="0"/>
              <a:t>10/20/2014</a:t>
            </a:fld>
            <a:endParaRPr lang="en-US"/>
          </a:p>
        </p:txBody>
      </p:sp>
      <p:sp>
        <p:nvSpPr>
          <p:cNvPr id="9" name="Footer Placeholder 7"/>
          <p:cNvSpPr txBox="1">
            <a:spLocks noGrp="1"/>
          </p:cNvSpPr>
          <p:nvPr>
            <p:ph type="ftr" sz="quarter" idx="9"/>
          </p:nvPr>
        </p:nvSpPr>
        <p:spPr/>
        <p:txBody>
          <a:bodyPr/>
          <a:lstStyle>
            <a:lvl1pPr>
              <a:defRPr/>
            </a:lvl1pPr>
          </a:lstStyle>
          <a:p>
            <a:pPr lvl="0"/>
            <a:endParaRPr lang="en-US"/>
          </a:p>
        </p:txBody>
      </p:sp>
      <p:sp>
        <p:nvSpPr>
          <p:cNvPr id="10" name="Slide Number Placeholder 8"/>
          <p:cNvSpPr txBox="1">
            <a:spLocks noGrp="1"/>
          </p:cNvSpPr>
          <p:nvPr>
            <p:ph type="sldNum" sz="quarter" idx="8"/>
          </p:nvPr>
        </p:nvSpPr>
        <p:spPr/>
        <p:txBody>
          <a:bodyPr/>
          <a:lstStyle>
            <a:lvl1pPr>
              <a:defRPr/>
            </a:lvl1pPr>
          </a:lstStyle>
          <a:p>
            <a:pPr lvl="0"/>
            <a:fld id="{31C651E6-EEEF-4BA2-BE45-C5E800917237}" type="slidenum">
              <a:t>‹#›</a:t>
            </a:fld>
            <a:endParaRPr lang="en-US"/>
          </a:p>
        </p:txBody>
      </p:sp>
      <p:pic>
        <p:nvPicPr>
          <p:cNvPr id="11" name="Picture 9"/>
          <p:cNvPicPr>
            <a:picLocks noChangeAspect="1"/>
          </p:cNvPicPr>
          <p:nvPr/>
        </p:nvPicPr>
        <p:blipFill>
          <a:blip r:embed="rId3"/>
          <a:stretch>
            <a:fillRect/>
          </a:stretch>
        </p:blipFill>
        <p:spPr>
          <a:xfrm>
            <a:off x="76320" y="4757400"/>
            <a:ext cx="3809880" cy="386100"/>
          </a:xfrm>
          <a:prstGeom prst="rect">
            <a:avLst/>
          </a:prstGeom>
          <a:noFill/>
          <a:ln>
            <a:noFill/>
          </a:ln>
        </p:spPr>
      </p:pic>
    </p:spTree>
    <p:extLst>
      <p:ext uri="{BB962C8B-B14F-4D97-AF65-F5344CB8AC3E}">
        <p14:creationId xmlns:p14="http://schemas.microsoft.com/office/powerpoint/2010/main" val="100001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 name="Picture 6"/>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457200" y="0"/>
            <a:ext cx="8229600" cy="795420"/>
          </a:xfrm>
        </p:spPr>
        <p:txBody>
          <a:bodyPr/>
          <a:lstStyle>
            <a:lvl1pPr>
              <a:defRPr>
                <a:solidFill>
                  <a:srgbClr val="FFFFFF"/>
                </a:solidFill>
              </a:defRPr>
            </a:lvl1pPr>
          </a:lstStyle>
          <a:p>
            <a:pPr lvl="0"/>
            <a:r>
              <a:rPr lang="en-US"/>
              <a:t>Click to edit Master title style</a:t>
            </a:r>
          </a:p>
        </p:txBody>
      </p:sp>
      <p:sp>
        <p:nvSpPr>
          <p:cNvPr id="4" name="Date Placeholder 2"/>
          <p:cNvSpPr txBox="1">
            <a:spLocks noGrp="1"/>
          </p:cNvSpPr>
          <p:nvPr>
            <p:ph type="dt" sz="half" idx="7"/>
          </p:nvPr>
        </p:nvSpPr>
        <p:spPr/>
        <p:txBody>
          <a:bodyPr/>
          <a:lstStyle>
            <a:lvl1pPr>
              <a:defRPr/>
            </a:lvl1pPr>
          </a:lstStyle>
          <a:p>
            <a:pPr lvl="0"/>
            <a:fld id="{4875A38B-93A1-44FA-BB1A-D6450E9CB404}" type="datetime1">
              <a:rPr lang="en-US"/>
              <a:pPr lvl="0"/>
              <a:t>10/20/2014</a:t>
            </a:fld>
            <a:endParaRPr lang="en-US"/>
          </a:p>
        </p:txBody>
      </p:sp>
      <p:sp>
        <p:nvSpPr>
          <p:cNvPr id="5" name="Footer Placeholder 3"/>
          <p:cNvSpPr txBox="1">
            <a:spLocks noGrp="1"/>
          </p:cNvSpPr>
          <p:nvPr>
            <p:ph type="ftr" sz="quarter" idx="9"/>
          </p:nvPr>
        </p:nvSpPr>
        <p:spPr/>
        <p:txBody>
          <a:bodyPr/>
          <a:lstStyle>
            <a:lvl1pPr>
              <a:defRPr/>
            </a:lvl1pPr>
          </a:lstStyle>
          <a:p>
            <a:pPr lvl="0"/>
            <a:endParaRPr lang="en-US"/>
          </a:p>
        </p:txBody>
      </p:sp>
      <p:sp>
        <p:nvSpPr>
          <p:cNvPr id="6" name="Slide Number Placeholder 4"/>
          <p:cNvSpPr txBox="1">
            <a:spLocks noGrp="1"/>
          </p:cNvSpPr>
          <p:nvPr>
            <p:ph type="sldNum" sz="quarter" idx="8"/>
          </p:nvPr>
        </p:nvSpPr>
        <p:spPr/>
        <p:txBody>
          <a:bodyPr/>
          <a:lstStyle>
            <a:lvl1pPr>
              <a:defRPr/>
            </a:lvl1pPr>
          </a:lstStyle>
          <a:p>
            <a:pPr lvl="0"/>
            <a:fld id="{FB9002DE-9C6B-4B5B-A94E-5267C3F4AE0C}" type="slidenum">
              <a:t>‹#›</a:t>
            </a:fld>
            <a:endParaRPr lang="en-US"/>
          </a:p>
        </p:txBody>
      </p:sp>
      <p:pic>
        <p:nvPicPr>
          <p:cNvPr id="7" name="Picture 5"/>
          <p:cNvPicPr>
            <a:picLocks noChangeAspect="1"/>
          </p:cNvPicPr>
          <p:nvPr/>
        </p:nvPicPr>
        <p:blipFill>
          <a:blip r:embed="rId3"/>
          <a:stretch>
            <a:fillRect/>
          </a:stretch>
        </p:blipFill>
        <p:spPr>
          <a:xfrm>
            <a:off x="76320" y="4757400"/>
            <a:ext cx="3809880" cy="386100"/>
          </a:xfrm>
          <a:prstGeom prst="rect">
            <a:avLst/>
          </a:prstGeom>
          <a:noFill/>
          <a:ln>
            <a:noFill/>
          </a:ln>
        </p:spPr>
      </p:pic>
      <p:sp>
        <p:nvSpPr>
          <p:cNvPr id="8" name="Text Placeholder 7"/>
          <p:cNvSpPr txBox="1">
            <a:spLocks noGrp="1"/>
          </p:cNvSpPr>
          <p:nvPr>
            <p:ph type="body" idx="4294967295"/>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287390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Date Placeholder 1"/>
          <p:cNvSpPr txBox="1">
            <a:spLocks noGrp="1"/>
          </p:cNvSpPr>
          <p:nvPr>
            <p:ph type="dt" sz="half" idx="7"/>
          </p:nvPr>
        </p:nvSpPr>
        <p:spPr/>
        <p:txBody>
          <a:bodyPr/>
          <a:lstStyle>
            <a:lvl1pPr>
              <a:defRPr/>
            </a:lvl1pPr>
          </a:lstStyle>
          <a:p>
            <a:pPr lvl="0"/>
            <a:fld id="{153A299E-890C-47E9-843C-4BD010B025D3}" type="datetime1">
              <a:rPr lang="en-US"/>
              <a:pPr lvl="0"/>
              <a:t>10/20/2014</a:t>
            </a:fld>
            <a:endParaRPr lang="en-US"/>
          </a:p>
        </p:txBody>
      </p:sp>
      <p:sp>
        <p:nvSpPr>
          <p:cNvPr id="4" name="Footer Placeholder 2"/>
          <p:cNvSpPr txBox="1">
            <a:spLocks noGrp="1"/>
          </p:cNvSpPr>
          <p:nvPr>
            <p:ph type="ftr" sz="quarter" idx="9"/>
          </p:nvPr>
        </p:nvSpPr>
        <p:spPr/>
        <p:txBody>
          <a:bodyPr/>
          <a:lstStyle>
            <a:lvl1pPr>
              <a:defRPr/>
            </a:lvl1pPr>
          </a:lstStyle>
          <a:p>
            <a:pPr lvl="0"/>
            <a:endParaRPr lang="en-US"/>
          </a:p>
        </p:txBody>
      </p:sp>
      <p:sp>
        <p:nvSpPr>
          <p:cNvPr id="5" name="Slide Number Placeholder 3"/>
          <p:cNvSpPr txBox="1">
            <a:spLocks noGrp="1"/>
          </p:cNvSpPr>
          <p:nvPr>
            <p:ph type="sldNum" sz="quarter" idx="8"/>
          </p:nvPr>
        </p:nvSpPr>
        <p:spPr/>
        <p:txBody>
          <a:bodyPr/>
          <a:lstStyle>
            <a:lvl1pPr>
              <a:defRPr/>
            </a:lvl1pPr>
          </a:lstStyle>
          <a:p>
            <a:pPr lvl="0"/>
            <a:fld id="{338C60FC-DBDD-47B5-9A80-4A6583B396D4}" type="slidenum">
              <a:t>‹#›</a:t>
            </a:fld>
            <a:endParaRPr lang="en-US"/>
          </a:p>
        </p:txBody>
      </p:sp>
      <p:pic>
        <p:nvPicPr>
          <p:cNvPr id="6" name="Picture 4"/>
          <p:cNvPicPr>
            <a:picLocks noChangeAspect="1"/>
          </p:cNvPicPr>
          <p:nvPr/>
        </p:nvPicPr>
        <p:blipFill>
          <a:blip r:embed="rId3"/>
          <a:stretch>
            <a:fillRect/>
          </a:stretch>
        </p:blipFill>
        <p:spPr>
          <a:xfrm>
            <a:off x="76320" y="4757400"/>
            <a:ext cx="3809880" cy="386100"/>
          </a:xfrm>
          <a:prstGeom prst="rect">
            <a:avLst/>
          </a:prstGeom>
          <a:noFill/>
          <a:ln>
            <a:noFill/>
          </a:ln>
        </p:spPr>
      </p:pic>
      <p:sp>
        <p:nvSpPr>
          <p:cNvPr id="7" name="Title 6"/>
          <p:cNvSpPr txBox="1">
            <a:spLocks noGrp="1"/>
          </p:cNvSpPr>
          <p:nvPr>
            <p:ph type="title" idx="4294967295"/>
          </p:nvPr>
        </p:nvSpPr>
        <p:spPr>
          <a:xfrm>
            <a:off x="457200" y="205200"/>
            <a:ext cx="8229240" cy="858600"/>
          </a:xfrm>
        </p:spPr>
        <p:txBody>
          <a:bodyPr lIns="0" tIns="0" rIns="0" bIns="0"/>
          <a:lstStyle>
            <a:lvl1pPr hangingPunct="0">
              <a:defRPr>
                <a:latin typeface="Liberation Sans" pitchFamily="18"/>
              </a:defRPr>
            </a:lvl1pPr>
          </a:lstStyle>
          <a:p>
            <a:endParaRPr lang="en-US"/>
          </a:p>
        </p:txBody>
      </p:sp>
      <p:sp>
        <p:nvSpPr>
          <p:cNvPr id="8" name="Text Placeholder 7"/>
          <p:cNvSpPr txBox="1">
            <a:spLocks noGrp="1"/>
          </p:cNvSpPr>
          <p:nvPr>
            <p:ph type="body" idx="4294967295"/>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338166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type="title" idx="4294967295"/>
          </p:nvPr>
        </p:nvSpPr>
        <p:spPr>
          <a:xfrm>
            <a:off x="457200" y="1200150"/>
            <a:ext cx="8229600" cy="3394440"/>
          </a:xfrm>
        </p:spPr>
        <p:txBody>
          <a:bodyPr anchor="t" anchorCtr="0"/>
          <a:lstStyle>
            <a:lvl1pPr marL="343080" indent="-343080" algn="l">
              <a:spcBef>
                <a:spcPts val="799"/>
              </a:spcBef>
              <a:buSzPct val="100000"/>
              <a:buFont typeface="Arial" pitchFamily="34"/>
              <a:buChar char="•"/>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p:cNvSpPr txBox="1">
            <a:spLocks noGrp="1"/>
          </p:cNvSpPr>
          <p:nvPr>
            <p:ph type="dt" sz="half" idx="7"/>
          </p:nvPr>
        </p:nvSpPr>
        <p:spPr/>
        <p:txBody>
          <a:bodyPr/>
          <a:lstStyle>
            <a:lvl1pPr>
              <a:defRPr/>
            </a:lvl1pPr>
          </a:lstStyle>
          <a:p>
            <a:pPr lvl="0"/>
            <a:fld id="{DA5893A7-24A7-4373-8319-38F23635E36E}"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F730074-F0C3-4637-A1D4-9EACDDB068A0}" type="slidenum">
              <a:t>‹#›</a:t>
            </a:fld>
            <a:endParaRPr lang="en-US"/>
          </a:p>
        </p:txBody>
      </p:sp>
      <p:sp>
        <p:nvSpPr>
          <p:cNvPr id="7" name="Content Placeholder 6"/>
          <p:cNvSpPr txBox="1">
            <a:spLocks noGrp="1"/>
          </p:cNvSpPr>
          <p:nvPr>
            <p:ph idx="1"/>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91964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457200" y="204660"/>
            <a:ext cx="3008160" cy="871560"/>
          </a:xfrm>
        </p:spPr>
        <p:txBody>
          <a:bodyPr anchor="b" anchorCtr="0"/>
          <a:lstStyle>
            <a:lvl1pPr algn="l">
              <a:defRPr sz="2000" b="1"/>
            </a:lvl1pPr>
          </a:lstStyle>
          <a:p>
            <a:pPr lvl="0"/>
            <a:r>
              <a:rPr lang="en-US"/>
              <a:t>Click to edit Master title style</a:t>
            </a:r>
          </a:p>
        </p:txBody>
      </p:sp>
      <p:sp>
        <p:nvSpPr>
          <p:cNvPr id="4" name="Content Placeholder 2"/>
          <p:cNvSpPr txBox="1">
            <a:spLocks noGrp="1"/>
          </p:cNvSpPr>
          <p:nvPr>
            <p:ph type="title" idx="4294967295"/>
          </p:nvPr>
        </p:nvSpPr>
        <p:spPr>
          <a:xfrm>
            <a:off x="3575159" y="204660"/>
            <a:ext cx="5111640" cy="4389930"/>
          </a:xfrm>
        </p:spPr>
        <p:txBody>
          <a:bodyPr anchor="t" anchorCtr="0"/>
          <a:lstStyle>
            <a:lvl1pPr marL="343080" indent="-343080" algn="l">
              <a:spcBef>
                <a:spcPts val="799"/>
              </a:spcBef>
              <a:buSzPct val="100000"/>
              <a:buFont typeface="Arial" pitchFamily="34"/>
              <a:buChar char="•"/>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3"/>
          <p:cNvSpPr txBox="1">
            <a:spLocks noGrp="1"/>
          </p:cNvSpPr>
          <p:nvPr>
            <p:ph type="body" idx="2"/>
          </p:nvPr>
        </p:nvSpPr>
        <p:spPr>
          <a:xfrm>
            <a:off x="457200" y="1076220"/>
            <a:ext cx="3008160" cy="3518370"/>
          </a:xfrm>
        </p:spPr>
        <p:txBody>
          <a:bodyPr/>
          <a:lstStyle>
            <a:lvl1pPr marL="0" indent="0">
              <a:spcBef>
                <a:spcPts val="300"/>
              </a:spcBef>
              <a:buNone/>
              <a:defRPr sz="14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998B8704-780D-48C5-972F-F1471DAC76DD}" type="datetime1">
              <a:rPr lang="en-US"/>
              <a:pPr lvl="0"/>
              <a:t>10/20/2014</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0D6DAD17-D62B-41D5-B674-71D1B6DC33F0}" type="slidenum">
              <a:t>‹#›</a:t>
            </a:fld>
            <a:endParaRPr lang="en-US"/>
          </a:p>
        </p:txBody>
      </p:sp>
      <p:pic>
        <p:nvPicPr>
          <p:cNvPr id="9" name="Picture 7"/>
          <p:cNvPicPr>
            <a:picLocks noChangeAspect="1"/>
          </p:cNvPicPr>
          <p:nvPr/>
        </p:nvPicPr>
        <p:blipFill>
          <a:blip r:embed="rId3"/>
          <a:stretch>
            <a:fillRect/>
          </a:stretch>
        </p:blipFill>
        <p:spPr>
          <a:xfrm>
            <a:off x="76320" y="4757400"/>
            <a:ext cx="3809880" cy="386100"/>
          </a:xfrm>
          <a:prstGeom prst="rect">
            <a:avLst/>
          </a:prstGeom>
          <a:noFill/>
          <a:ln>
            <a:noFill/>
          </a:ln>
        </p:spPr>
      </p:pic>
    </p:spTree>
    <p:extLst>
      <p:ext uri="{BB962C8B-B14F-4D97-AF65-F5344CB8AC3E}">
        <p14:creationId xmlns:p14="http://schemas.microsoft.com/office/powerpoint/2010/main" val="57694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1792441" y="3600450"/>
            <a:ext cx="5486399" cy="424980"/>
          </a:xfrm>
        </p:spPr>
        <p:txBody>
          <a:bodyPr anchor="b" anchorCtr="0"/>
          <a:lstStyle>
            <a:lvl1pPr algn="l">
              <a:defRPr sz="2000" b="1"/>
            </a:lvl1pPr>
          </a:lstStyle>
          <a:p>
            <a:pPr lvl="0"/>
            <a:r>
              <a:rPr lang="en-US"/>
              <a:t>Click to edit Master title style</a:t>
            </a:r>
          </a:p>
        </p:txBody>
      </p:sp>
      <p:sp>
        <p:nvSpPr>
          <p:cNvPr id="4" name="Picture Placeholder 2"/>
          <p:cNvSpPr txBox="1">
            <a:spLocks noGrp="1"/>
          </p:cNvSpPr>
          <p:nvPr>
            <p:ph type="title" idx="4294967295"/>
          </p:nvPr>
        </p:nvSpPr>
        <p:spPr>
          <a:xfrm>
            <a:off x="1792441" y="459540"/>
            <a:ext cx="5486399" cy="3086100"/>
          </a:xfrm>
        </p:spPr>
        <p:txBody>
          <a:bodyPr anchor="t" anchorCtr="0"/>
          <a:lstStyle>
            <a:lvl1pPr hangingPunct="0">
              <a:defRPr>
                <a:latin typeface="Liberation Sans" pitchFamily="18"/>
              </a:defRPr>
            </a:lvl1pPr>
          </a:lstStyle>
          <a:p>
            <a:pPr lvl="0"/>
            <a:endParaRPr lang="en-US"/>
          </a:p>
        </p:txBody>
      </p:sp>
      <p:sp>
        <p:nvSpPr>
          <p:cNvPr id="5" name="Text Placeholder 3"/>
          <p:cNvSpPr txBox="1">
            <a:spLocks noGrp="1"/>
          </p:cNvSpPr>
          <p:nvPr>
            <p:ph type="body" idx="2"/>
          </p:nvPr>
        </p:nvSpPr>
        <p:spPr>
          <a:xfrm>
            <a:off x="1792441" y="4025431"/>
            <a:ext cx="5486399" cy="603719"/>
          </a:xfrm>
        </p:spPr>
        <p:txBody>
          <a:bodyPr/>
          <a:lstStyle>
            <a:lvl1pPr marL="0" indent="0">
              <a:spcBef>
                <a:spcPts val="300"/>
              </a:spcBef>
              <a:buNone/>
              <a:defRPr sz="14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91BE6438-2117-401F-9C05-5414A6F754BD}" type="datetime1">
              <a:rPr lang="en-US"/>
              <a:pPr lvl="0"/>
              <a:t>10/20/2014</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785C6471-9834-4307-9162-5C1FBB8D132B}" type="slidenum">
              <a:t>‹#›</a:t>
            </a:fld>
            <a:endParaRPr lang="en-US"/>
          </a:p>
        </p:txBody>
      </p:sp>
      <p:pic>
        <p:nvPicPr>
          <p:cNvPr id="9" name="Picture 7"/>
          <p:cNvPicPr>
            <a:picLocks noChangeAspect="1"/>
          </p:cNvPicPr>
          <p:nvPr/>
        </p:nvPicPr>
        <p:blipFill>
          <a:blip r:embed="rId3"/>
          <a:stretch>
            <a:fillRect/>
          </a:stretch>
        </p:blipFill>
        <p:spPr>
          <a:xfrm>
            <a:off x="76320" y="4757400"/>
            <a:ext cx="3809880" cy="386100"/>
          </a:xfrm>
          <a:prstGeom prst="rect">
            <a:avLst/>
          </a:prstGeom>
          <a:noFill/>
          <a:ln>
            <a:noFill/>
          </a:ln>
        </p:spPr>
      </p:pic>
    </p:spTree>
    <p:extLst>
      <p:ext uri="{BB962C8B-B14F-4D97-AF65-F5344CB8AC3E}">
        <p14:creationId xmlns:p14="http://schemas.microsoft.com/office/powerpoint/2010/main" val="180771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Title 1"/>
          <p:cNvSpPr txBox="1">
            <a:spLocks noGrp="1"/>
          </p:cNvSpPr>
          <p:nvPr>
            <p:ph type="title"/>
          </p:nvPr>
        </p:nvSpPr>
        <p:spPr>
          <a:xfrm>
            <a:off x="457200" y="0"/>
            <a:ext cx="8229600" cy="795420"/>
          </a:xfrm>
        </p:spPr>
        <p:txBody>
          <a:bodyPr/>
          <a:lstStyle>
            <a:lvl1pPr>
              <a:defRPr>
                <a:solidFill>
                  <a:srgbClr val="FFFFFF"/>
                </a:solidFill>
              </a:defRPr>
            </a:lvl1pPr>
          </a:lstStyle>
          <a:p>
            <a:pPr lvl="0"/>
            <a:r>
              <a:rPr lang="en-US"/>
              <a:t>Click to edit Master title style</a:t>
            </a:r>
          </a:p>
        </p:txBody>
      </p:sp>
      <p:sp>
        <p:nvSpPr>
          <p:cNvPr id="4"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2DDC034E-AFEB-4A67-B48C-98C142352E5D}" type="datetime1">
              <a:rPr lang="en-US"/>
              <a:pPr lvl="0"/>
              <a:t>10/20/2014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E0F97A6B-E810-4BF7-94EB-C3434396BDA0}" type="slidenum">
              <a:t>‹#›</a:t>
            </a:fld>
            <a:endParaRPr lang="en-US"/>
          </a:p>
        </p:txBody>
      </p:sp>
      <p:pic>
        <p:nvPicPr>
          <p:cNvPr id="8" name="Picture 6"/>
          <p:cNvPicPr>
            <a:picLocks noChangeAspect="1"/>
          </p:cNvPicPr>
          <p:nvPr/>
        </p:nvPicPr>
        <p:blipFill>
          <a:blip r:embed="rId3"/>
          <a:stretch>
            <a:fillRect/>
          </a:stretch>
        </p:blipFill>
        <p:spPr>
          <a:xfrm>
            <a:off x="76320" y="4757400"/>
            <a:ext cx="3809880" cy="386100"/>
          </a:xfrm>
          <a:prstGeom prst="rect">
            <a:avLst/>
          </a:prstGeom>
          <a:noFill/>
          <a:ln>
            <a:noFill/>
          </a:ln>
        </p:spPr>
      </p:pic>
    </p:spTree>
    <p:extLst>
      <p:ext uri="{BB962C8B-B14F-4D97-AF65-F5344CB8AC3E}">
        <p14:creationId xmlns:p14="http://schemas.microsoft.com/office/powerpoint/2010/main" val="213869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795420"/>
          </a:xfrm>
          <a:prstGeom prst="rect">
            <a:avLst/>
          </a:prstGeom>
          <a:noFill/>
          <a:ln>
            <a:noFill/>
          </a:ln>
        </p:spPr>
      </p:pic>
      <p:sp>
        <p:nvSpPr>
          <p:cNvPr id="3" name="Vertical Title 1"/>
          <p:cNvSpPr txBox="1">
            <a:spLocks noGrp="1"/>
          </p:cNvSpPr>
          <p:nvPr>
            <p:ph type="title" orient="vert"/>
          </p:nvPr>
        </p:nvSpPr>
        <p:spPr>
          <a:xfrm>
            <a:off x="6629400" y="206010"/>
            <a:ext cx="2057400" cy="4388580"/>
          </a:xfrm>
        </p:spPr>
        <p:txBody>
          <a:bodyPr vert="eaVert"/>
          <a:lstStyle>
            <a:lvl1pPr>
              <a:defRPr/>
            </a:lvl1pPr>
          </a:lstStyle>
          <a:p>
            <a:pPr lvl="0"/>
            <a:r>
              <a:rPr lang="en-US"/>
              <a:t>Click to edit Master title style</a:t>
            </a:r>
          </a:p>
        </p:txBody>
      </p:sp>
      <p:sp>
        <p:nvSpPr>
          <p:cNvPr id="4" name="Vertical Text Placeholder 2"/>
          <p:cNvSpPr txBox="1">
            <a:spLocks noGrp="1"/>
          </p:cNvSpPr>
          <p:nvPr>
            <p:ph type="body" orient="vert" idx="1"/>
          </p:nvPr>
        </p:nvSpPr>
        <p:spPr>
          <a:xfrm>
            <a:off x="457201" y="206010"/>
            <a:ext cx="6019919" cy="438858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8A071CA8-9655-46B3-8F22-4CE4DA5F46D1}" type="datetime1">
              <a:rPr lang="en-US"/>
              <a:pPr lvl="0"/>
              <a:t>10/20/2014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D843B679-8D60-4BC5-801C-1379186EF930}" type="slidenum">
              <a:t>‹#›</a:t>
            </a:fld>
            <a:endParaRPr lang="en-US"/>
          </a:p>
        </p:txBody>
      </p:sp>
      <p:pic>
        <p:nvPicPr>
          <p:cNvPr id="8" name="Picture 6"/>
          <p:cNvPicPr>
            <a:picLocks noChangeAspect="1"/>
          </p:cNvPicPr>
          <p:nvPr/>
        </p:nvPicPr>
        <p:blipFill>
          <a:blip r:embed="rId3"/>
          <a:stretch>
            <a:fillRect/>
          </a:stretch>
        </p:blipFill>
        <p:spPr>
          <a:xfrm>
            <a:off x="76320" y="4757400"/>
            <a:ext cx="3809880" cy="386100"/>
          </a:xfrm>
          <a:prstGeom prst="rect">
            <a:avLst/>
          </a:prstGeom>
          <a:noFill/>
          <a:ln>
            <a:noFill/>
          </a:ln>
        </p:spPr>
      </p:pic>
    </p:spTree>
    <p:extLst>
      <p:ext uri="{BB962C8B-B14F-4D97-AF65-F5344CB8AC3E}">
        <p14:creationId xmlns:p14="http://schemas.microsoft.com/office/powerpoint/2010/main" val="4041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159" y="3305069"/>
            <a:ext cx="7772400" cy="1021680"/>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159" y="2179981"/>
            <a:ext cx="7772400" cy="1125089"/>
          </a:xfrm>
        </p:spPr>
        <p:txBody>
          <a:bodyPr anchor="b"/>
          <a:lstStyle>
            <a:lvl1pPr marL="0" indent="0">
              <a:spcBef>
                <a:spcPts val="499"/>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FA0DFF03-79F2-4B11-A34B-E74C5929CC29}" type="datetime1">
              <a:rPr lang="en-US"/>
              <a:pPr lvl="0"/>
              <a:t>10/20/2014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E8294FA1-B4B7-4511-A913-3D1EAAD095E8}" type="slidenum">
              <a:t>‹#›</a:t>
            </a:fld>
            <a:endParaRPr lang="en-US"/>
          </a:p>
        </p:txBody>
      </p:sp>
    </p:spTree>
    <p:extLst>
      <p:ext uri="{BB962C8B-B14F-4D97-AF65-F5344CB8AC3E}">
        <p14:creationId xmlns:p14="http://schemas.microsoft.com/office/powerpoint/2010/main" val="240315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type="title" idx="4294967295"/>
          </p:nvPr>
        </p:nvSpPr>
        <p:spPr>
          <a:xfrm>
            <a:off x="457201" y="1200150"/>
            <a:ext cx="4038479" cy="339444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p:cNvSpPr txBox="1">
            <a:spLocks noGrp="1"/>
          </p:cNvSpPr>
          <p:nvPr>
            <p:ph type="title" idx="4294967295"/>
          </p:nvPr>
        </p:nvSpPr>
        <p:spPr>
          <a:xfrm>
            <a:off x="4648321" y="1200150"/>
            <a:ext cx="4038479" cy="339444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p:cNvSpPr txBox="1">
            <a:spLocks noGrp="1"/>
          </p:cNvSpPr>
          <p:nvPr>
            <p:ph type="dt" sz="half" idx="7"/>
          </p:nvPr>
        </p:nvSpPr>
        <p:spPr/>
        <p:txBody>
          <a:bodyPr/>
          <a:lstStyle>
            <a:lvl1pPr>
              <a:defRPr/>
            </a:lvl1pPr>
          </a:lstStyle>
          <a:p>
            <a:pPr lvl="0"/>
            <a:fld id="{871F753D-593B-43C2-92F2-EAA774FC1584}" type="datetime1">
              <a:rPr lang="en-US"/>
              <a:pPr lvl="0"/>
              <a:t>10/20/2014</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DFD0715-5093-4763-8315-48F5DDFCCBE6}" type="slidenum">
              <a:t>‹#›</a:t>
            </a:fld>
            <a:endParaRPr lang="en-US"/>
          </a:p>
        </p:txBody>
      </p:sp>
      <p:sp>
        <p:nvSpPr>
          <p:cNvPr id="8" name="Content Placeholder 7"/>
          <p:cNvSpPr txBox="1">
            <a:spLocks noGrp="1"/>
          </p:cNvSpPr>
          <p:nvPr>
            <p:ph idx="1"/>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340090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1" y="1151279"/>
            <a:ext cx="4040279" cy="479790"/>
          </a:xfrm>
        </p:spPr>
        <p:txBody>
          <a:bodyPr anchor="b"/>
          <a:lstStyle>
            <a:lvl1pPr marL="0" indent="0">
              <a:spcBef>
                <a:spcPts val="601"/>
              </a:spcBef>
              <a:buNone/>
              <a:defRPr sz="2400" b="1"/>
            </a:lvl1pPr>
          </a:lstStyle>
          <a:p>
            <a:pPr lvl="0"/>
            <a:r>
              <a:rPr lang="en-US"/>
              <a:t>Click to edit Master text styles</a:t>
            </a:r>
          </a:p>
        </p:txBody>
      </p:sp>
      <p:sp>
        <p:nvSpPr>
          <p:cNvPr id="4" name="Content Placeholder 3"/>
          <p:cNvSpPr txBox="1">
            <a:spLocks noGrp="1"/>
          </p:cNvSpPr>
          <p:nvPr>
            <p:ph type="title" idx="4294967295"/>
          </p:nvPr>
        </p:nvSpPr>
        <p:spPr>
          <a:xfrm>
            <a:off x="457201" y="1631070"/>
            <a:ext cx="4040279" cy="296352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p:cNvSpPr txBox="1">
            <a:spLocks noGrp="1"/>
          </p:cNvSpPr>
          <p:nvPr>
            <p:ph type="body" idx="3"/>
          </p:nvPr>
        </p:nvSpPr>
        <p:spPr>
          <a:xfrm>
            <a:off x="4645081" y="1151279"/>
            <a:ext cx="4041719" cy="479790"/>
          </a:xfrm>
        </p:spPr>
        <p:txBody>
          <a:bodyPr anchor="b"/>
          <a:lstStyle>
            <a:lvl1pPr marL="0" indent="0">
              <a:spcBef>
                <a:spcPts val="601"/>
              </a:spcBef>
              <a:buNone/>
              <a:defRPr sz="2400" b="1"/>
            </a:lvl1pPr>
          </a:lstStyle>
          <a:p>
            <a:pPr lvl="0"/>
            <a:r>
              <a:rPr lang="en-US"/>
              <a:t>Click to edit Master text styles</a:t>
            </a:r>
          </a:p>
        </p:txBody>
      </p:sp>
      <p:sp>
        <p:nvSpPr>
          <p:cNvPr id="6" name="Content Placeholder 5"/>
          <p:cNvSpPr txBox="1">
            <a:spLocks noGrp="1"/>
          </p:cNvSpPr>
          <p:nvPr>
            <p:ph type="title" idx="4294967295"/>
          </p:nvPr>
        </p:nvSpPr>
        <p:spPr>
          <a:xfrm>
            <a:off x="4645081" y="1631070"/>
            <a:ext cx="4041719" cy="296352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p:cNvSpPr txBox="1">
            <a:spLocks noGrp="1"/>
          </p:cNvSpPr>
          <p:nvPr>
            <p:ph type="dt" sz="half" idx="7"/>
          </p:nvPr>
        </p:nvSpPr>
        <p:spPr/>
        <p:txBody>
          <a:bodyPr/>
          <a:lstStyle>
            <a:lvl1pPr>
              <a:defRPr/>
            </a:lvl1pPr>
          </a:lstStyle>
          <a:p>
            <a:pPr lvl="0"/>
            <a:fld id="{2AB4B6A3-67B6-4F70-B29E-C2385D38492B}" type="datetime1">
              <a:rPr lang="en-US"/>
              <a:pPr lvl="0"/>
              <a:t>10/20/2014</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158282A5-33F2-4036-A8A2-0E5EF4A72CD4}" type="slidenum">
              <a:t>‹#›</a:t>
            </a:fld>
            <a:endParaRPr lang="en-US"/>
          </a:p>
        </p:txBody>
      </p:sp>
    </p:spTree>
    <p:extLst>
      <p:ext uri="{BB962C8B-B14F-4D97-AF65-F5344CB8AC3E}">
        <p14:creationId xmlns:p14="http://schemas.microsoft.com/office/powerpoint/2010/main" val="49362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021E6302-700D-4D7A-81F6-754E76FE4E33}" type="datetime1">
              <a:rPr lang="en-US"/>
              <a:pPr lvl="0"/>
              <a:t>10/20/2014</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AF808AC5-5FB7-40E8-930B-F81846A7F891}" type="slidenum">
              <a:t>‹#›</a:t>
            </a:fld>
            <a:endParaRPr lang="en-US"/>
          </a:p>
        </p:txBody>
      </p:sp>
      <p:sp>
        <p:nvSpPr>
          <p:cNvPr id="6" name="Text Placeholder 5"/>
          <p:cNvSpPr txBox="1">
            <a:spLocks noGrp="1"/>
          </p:cNvSpPr>
          <p:nvPr>
            <p:ph type="body" idx="4294967295"/>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231857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0C5981F8-B678-49C8-A11B-E8646746D589}" type="datetime1">
              <a:rPr lang="en-US"/>
              <a:pPr lvl="0"/>
              <a:t>10/20/2014</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20D243BA-E718-4E1B-A18F-AC339766ECBE}" type="slidenum">
              <a:t>‹#›</a:t>
            </a:fld>
            <a:endParaRPr lang="en-US"/>
          </a:p>
        </p:txBody>
      </p:sp>
      <p:sp>
        <p:nvSpPr>
          <p:cNvPr id="5" name="Title 4"/>
          <p:cNvSpPr txBox="1">
            <a:spLocks noGrp="1"/>
          </p:cNvSpPr>
          <p:nvPr>
            <p:ph type="title" idx="4294967295"/>
          </p:nvPr>
        </p:nvSpPr>
        <p:spPr>
          <a:xfrm>
            <a:off x="457200" y="205200"/>
            <a:ext cx="8229240" cy="858600"/>
          </a:xfrm>
        </p:spPr>
        <p:txBody>
          <a:bodyPr lIns="0" tIns="0" rIns="0" bIns="0"/>
          <a:lstStyle>
            <a:lvl1pPr hangingPunct="0">
              <a:defRPr>
                <a:latin typeface="Liberation Sans" pitchFamily="18"/>
              </a:defRPr>
            </a:lvl1pPr>
          </a:lstStyle>
          <a:p>
            <a:endParaRPr lang="en-US"/>
          </a:p>
        </p:txBody>
      </p:sp>
      <p:sp>
        <p:nvSpPr>
          <p:cNvPr id="6" name="Text Placeholder 5"/>
          <p:cNvSpPr txBox="1">
            <a:spLocks noGrp="1"/>
          </p:cNvSpPr>
          <p:nvPr>
            <p:ph type="body" idx="4294967295"/>
          </p:nvPr>
        </p:nvSpPr>
        <p:spPr>
          <a:xfrm>
            <a:off x="457200" y="1203391"/>
            <a:ext cx="8229240" cy="2982959"/>
          </a:xfrm>
        </p:spPr>
        <p:txBody>
          <a:bodyPr lIns="0" tIns="0" rIns="0" bIns="0"/>
          <a:lstStyle>
            <a:lvl1pPr marL="0" indent="0" hangingPunct="0">
              <a:spcBef>
                <a:spcPts val="0"/>
              </a:spcBef>
              <a:spcAft>
                <a:spcPts val="1417"/>
              </a:spcAft>
              <a:defRPr>
                <a:ln>
                  <a:noFill/>
                </a:ln>
                <a:latin typeface="Liberation Sans" pitchFamily="18"/>
              </a:defRPr>
            </a:lvl1pPr>
          </a:lstStyle>
          <a:p>
            <a:endParaRPr lang="en-US"/>
          </a:p>
        </p:txBody>
      </p:sp>
    </p:spTree>
    <p:extLst>
      <p:ext uri="{BB962C8B-B14F-4D97-AF65-F5344CB8AC3E}">
        <p14:creationId xmlns:p14="http://schemas.microsoft.com/office/powerpoint/2010/main" val="315554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04660"/>
            <a:ext cx="3008160" cy="871560"/>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type="title" idx="4294967295"/>
          </p:nvPr>
        </p:nvSpPr>
        <p:spPr>
          <a:xfrm>
            <a:off x="3575159" y="204660"/>
            <a:ext cx="5111640" cy="4389930"/>
          </a:xfrm>
        </p:spPr>
        <p:txBody>
          <a:bodyPr anchor="t" anchorCtr="0"/>
          <a:lstStyle>
            <a:lvl1pPr marL="343080" indent="-343080" algn="l">
              <a:spcBef>
                <a:spcPts val="799"/>
              </a:spcBef>
              <a:buSzPct val="100000"/>
              <a:buFont typeface="Arial" pitchFamily="34"/>
              <a:buChar char="•"/>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p:cNvSpPr txBox="1">
            <a:spLocks noGrp="1"/>
          </p:cNvSpPr>
          <p:nvPr>
            <p:ph type="body" idx="2"/>
          </p:nvPr>
        </p:nvSpPr>
        <p:spPr>
          <a:xfrm>
            <a:off x="457200" y="1076220"/>
            <a:ext cx="3008160" cy="3518370"/>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907E99D2-7D2E-4A0D-8533-68DC0FFFCC3B}" type="datetime1">
              <a:rPr lang="en-US"/>
              <a:pPr lvl="0"/>
              <a:t>10/20/2014</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8D5A74AD-4F6C-4A0D-B85C-8608D27EF601}" type="slidenum">
              <a:t>‹#›</a:t>
            </a:fld>
            <a:endParaRPr lang="en-US"/>
          </a:p>
        </p:txBody>
      </p:sp>
    </p:spTree>
    <p:extLst>
      <p:ext uri="{BB962C8B-B14F-4D97-AF65-F5344CB8AC3E}">
        <p14:creationId xmlns:p14="http://schemas.microsoft.com/office/powerpoint/2010/main" val="338230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441" y="3600450"/>
            <a:ext cx="5486399" cy="424980"/>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title" idx="4294967295"/>
          </p:nvPr>
        </p:nvSpPr>
        <p:spPr>
          <a:xfrm>
            <a:off x="1792441" y="459540"/>
            <a:ext cx="5486399" cy="3086100"/>
          </a:xfrm>
        </p:spPr>
        <p:txBody>
          <a:bodyPr anchor="t" anchorCtr="0"/>
          <a:lstStyle>
            <a:lvl1pPr hangingPunct="0">
              <a:defRPr>
                <a:latin typeface="Liberation Sans" pitchFamily="18"/>
              </a:defRPr>
            </a:lvl1pPr>
          </a:lstStyle>
          <a:p>
            <a:pPr lvl="0"/>
            <a:endParaRPr lang="en-US"/>
          </a:p>
        </p:txBody>
      </p:sp>
      <p:sp>
        <p:nvSpPr>
          <p:cNvPr id="4" name="Text Placeholder 3"/>
          <p:cNvSpPr txBox="1">
            <a:spLocks noGrp="1"/>
          </p:cNvSpPr>
          <p:nvPr>
            <p:ph type="body" idx="2"/>
          </p:nvPr>
        </p:nvSpPr>
        <p:spPr>
          <a:xfrm>
            <a:off x="1792441" y="4025431"/>
            <a:ext cx="5486399" cy="603719"/>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1CAA9AC2-9B8E-4717-BF2B-50BE201B026C}" type="datetime1">
              <a:rPr lang="en-US"/>
              <a:pPr lvl="0"/>
              <a:t>10/20/2014</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1B134DF1-DB6A-4D4E-B462-3646172A8BE9}" type="slidenum">
              <a:t>‹#›</a:t>
            </a:fld>
            <a:endParaRPr lang="en-US"/>
          </a:p>
        </p:txBody>
      </p:sp>
    </p:spTree>
    <p:extLst>
      <p:ext uri="{BB962C8B-B14F-4D97-AF65-F5344CB8AC3E}">
        <p14:creationId xmlns:p14="http://schemas.microsoft.com/office/powerpoint/2010/main" val="311362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06010"/>
            <a:ext cx="8229600" cy="85725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Master title style</a:t>
            </a:r>
          </a:p>
        </p:txBody>
      </p:sp>
      <p:sp>
        <p:nvSpPr>
          <p:cNvPr id="3" name="Text Placeholder 2"/>
          <p:cNvSpPr txBox="1">
            <a:spLocks noGrp="1"/>
          </p:cNvSpPr>
          <p:nvPr>
            <p:ph type="body" idx="1"/>
          </p:nvPr>
        </p:nvSpPr>
        <p:spPr>
          <a:xfrm>
            <a:off x="457200" y="1200150"/>
            <a:ext cx="8229600" cy="339444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4767390"/>
            <a:ext cx="2133720" cy="27378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DejaVu Sans" pitchFamily="2"/>
                <a:cs typeface="DejaVu Sans" pitchFamily="2"/>
              </a:defRPr>
            </a:lvl1pPr>
          </a:lstStyle>
          <a:p>
            <a:pPr lvl="0"/>
            <a:fld id="{BCA99EDE-CE5E-47B8-B7EF-7869F19B1548}" type="datetime1">
              <a:rPr lang="en-US"/>
              <a:pPr lvl="0"/>
              <a:t>10/20/2014</a:t>
            </a:fld>
            <a:endParaRPr lang="en-US"/>
          </a:p>
        </p:txBody>
      </p:sp>
      <p:sp>
        <p:nvSpPr>
          <p:cNvPr id="5" name="Footer Placeholder 4"/>
          <p:cNvSpPr txBox="1">
            <a:spLocks noGrp="1"/>
          </p:cNvSpPr>
          <p:nvPr>
            <p:ph type="ftr" sz="quarter" idx="3"/>
          </p:nvPr>
        </p:nvSpPr>
        <p:spPr>
          <a:xfrm>
            <a:off x="3124080" y="4767390"/>
            <a:ext cx="2895479" cy="273780"/>
          </a:xfrm>
          <a:prstGeom prst="rect">
            <a:avLst/>
          </a:prstGeom>
          <a:noFill/>
          <a:ln>
            <a:noFill/>
          </a:ln>
        </p:spPr>
        <p:txBody>
          <a:bodyPr wrap="square" lIns="91440" tIns="45720" rIns="91440" bIns="45720" anchor="ctr" anchorCtr="1"/>
          <a:lstStyle>
            <a:lvl1pPr lvl="0" rtl="0" hangingPunct="0">
              <a:buNone/>
              <a:tabLst/>
              <a:defRPr lang="en-US" sz="2400" kern="1200">
                <a:latin typeface="Liberation Serif" pitchFamily="18"/>
                <a:ea typeface="DejaVu Sans" pitchFamily="2"/>
                <a:cs typeface="DejaVu Sans" pitchFamily="2"/>
              </a:defRPr>
            </a:lvl1pPr>
          </a:lstStyle>
          <a:p>
            <a:pPr lvl="0"/>
            <a:endParaRPr lang="en-US"/>
          </a:p>
        </p:txBody>
      </p:sp>
      <p:sp>
        <p:nvSpPr>
          <p:cNvPr id="6" name="Slide Number Placeholder 5"/>
          <p:cNvSpPr txBox="1">
            <a:spLocks noGrp="1"/>
          </p:cNvSpPr>
          <p:nvPr>
            <p:ph type="sldNum" sz="quarter" idx="4"/>
          </p:nvPr>
        </p:nvSpPr>
        <p:spPr>
          <a:xfrm>
            <a:off x="6553080" y="4767390"/>
            <a:ext cx="2133720" cy="27378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DejaVu Sans" pitchFamily="2"/>
                <a:cs typeface="DejaVu Sans" pitchFamily="2"/>
              </a:defRPr>
            </a:lvl1pPr>
          </a:lstStyle>
          <a:p>
            <a:pPr lvl="0"/>
            <a:fld id="{022B327B-4281-4B67-B89D-7314EDD5B5E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latin typeface="Calibri" pitchFamily="18"/>
          <a:ea typeface="Droid Sans Fallback" pitchFamily="2"/>
          <a:cs typeface="FreeSans"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en-US" sz="3200" b="0" i="0" u="none" strike="noStrike" kern="1200" cap="none" spc="0" baseline="0">
          <a:solidFill>
            <a:srgbClr val="000000"/>
          </a:solidFill>
          <a:latin typeface="Calibri"/>
        </a:defRPr>
      </a:lvl1pPr>
      <a:lvl2pPr marL="743040" marR="0" lvl="1" indent="-285840" algn="l" rtl="0"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latin typeface="Calibri"/>
        </a:defRPr>
      </a:lvl2pPr>
      <a:lvl3pPr marL="1143000" marR="0" lvl="2" indent="-228600" algn="l" rtl="0" hangingPunct="1">
        <a:lnSpc>
          <a:spcPct val="100000"/>
        </a:lnSpc>
        <a:spcBef>
          <a:spcPts val="601"/>
        </a:spcBef>
        <a:spcAft>
          <a:spcPts val="0"/>
        </a:spcAft>
        <a:buSzPct val="100000"/>
        <a:buFont typeface="Arial" pitchFamily="34"/>
        <a:buChar char="•"/>
        <a:tabLst/>
        <a:defRPr lang="en-US" sz="2400" b="0" i="0" u="none" strike="noStrike" kern="1200" cap="none" spc="0" baseline="0">
          <a:solidFill>
            <a:srgbClr val="000000"/>
          </a:solidFill>
          <a:latin typeface="Calibri"/>
        </a:defRPr>
      </a:lvl3pPr>
      <a:lvl4pPr marL="1600200" marR="0" lvl="3"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solidFill>
            <a:srgbClr val="000000"/>
          </a:solidFill>
          <a:latin typeface="Calibri"/>
        </a:defRPr>
      </a:lvl4pPr>
      <a:lvl5pPr marL="2057400" marR="0" lvl="4"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solidFill>
            <a:srgbClr val="000000"/>
          </a:solidFill>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06010"/>
            <a:ext cx="8229600" cy="85725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Master title style</a:t>
            </a:r>
          </a:p>
        </p:txBody>
      </p:sp>
      <p:sp>
        <p:nvSpPr>
          <p:cNvPr id="3" name="Text Placeholder 2"/>
          <p:cNvSpPr txBox="1">
            <a:spLocks noGrp="1"/>
          </p:cNvSpPr>
          <p:nvPr>
            <p:ph type="body" idx="1"/>
          </p:nvPr>
        </p:nvSpPr>
        <p:spPr>
          <a:xfrm>
            <a:off x="457200" y="1200150"/>
            <a:ext cx="8229600" cy="339444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4767390"/>
            <a:ext cx="2133720" cy="27378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DejaVu Sans" pitchFamily="2"/>
                <a:cs typeface="DejaVu Sans" pitchFamily="2"/>
              </a:defRPr>
            </a:lvl1pPr>
          </a:lstStyle>
          <a:p>
            <a:pPr lvl="0"/>
            <a:fld id="{668DA29C-6CCD-4BD7-889F-0809417BB2B4}" type="datetime1">
              <a:rPr lang="en-US"/>
              <a:pPr lvl="0"/>
              <a:t>10/20/2014</a:t>
            </a:fld>
            <a:endParaRPr lang="en-US"/>
          </a:p>
        </p:txBody>
      </p:sp>
      <p:sp>
        <p:nvSpPr>
          <p:cNvPr id="5" name="Footer Placeholder 4"/>
          <p:cNvSpPr txBox="1">
            <a:spLocks noGrp="1"/>
          </p:cNvSpPr>
          <p:nvPr>
            <p:ph type="ftr" sz="quarter" idx="3"/>
          </p:nvPr>
        </p:nvSpPr>
        <p:spPr>
          <a:xfrm>
            <a:off x="3124080" y="4767390"/>
            <a:ext cx="2895479" cy="273780"/>
          </a:xfrm>
          <a:prstGeom prst="rect">
            <a:avLst/>
          </a:prstGeom>
          <a:noFill/>
          <a:ln>
            <a:noFill/>
          </a:ln>
        </p:spPr>
        <p:txBody>
          <a:bodyPr wrap="square" lIns="91440" tIns="45720" rIns="91440" bIns="45720" anchor="ctr" anchorCtr="1"/>
          <a:lstStyle>
            <a:lvl1pPr lvl="0" rtl="0" hangingPunct="0">
              <a:buNone/>
              <a:tabLst/>
              <a:defRPr lang="en-US" sz="2400" kern="1200">
                <a:latin typeface="Liberation Serif" pitchFamily="18"/>
                <a:ea typeface="DejaVu Sans" pitchFamily="2"/>
                <a:cs typeface="DejaVu Sans" pitchFamily="2"/>
              </a:defRPr>
            </a:lvl1pPr>
          </a:lstStyle>
          <a:p>
            <a:pPr lvl="0"/>
            <a:endParaRPr lang="en-US"/>
          </a:p>
        </p:txBody>
      </p:sp>
      <p:sp>
        <p:nvSpPr>
          <p:cNvPr id="6" name="Slide Number Placeholder 5"/>
          <p:cNvSpPr txBox="1">
            <a:spLocks noGrp="1"/>
          </p:cNvSpPr>
          <p:nvPr>
            <p:ph type="sldNum" sz="quarter" idx="4"/>
          </p:nvPr>
        </p:nvSpPr>
        <p:spPr>
          <a:xfrm>
            <a:off x="6553080" y="4767390"/>
            <a:ext cx="2133720" cy="27378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DejaVu Sans" pitchFamily="2"/>
                <a:cs typeface="DejaVu Sans" pitchFamily="2"/>
              </a:defRPr>
            </a:lvl1pPr>
          </a:lstStyle>
          <a:p>
            <a:pPr lvl="0"/>
            <a:fld id="{96D32784-0291-4024-A347-A6960A59707E}" type="slidenum">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latin typeface="Calibri" pitchFamily="18"/>
          <a:ea typeface="Droid Sans Fallback" pitchFamily="2"/>
          <a:cs typeface="FreeSans"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en-US" sz="3200" b="0" i="0" u="none" strike="noStrike" kern="1200" cap="none" spc="0" baseline="0">
          <a:solidFill>
            <a:srgbClr val="000000"/>
          </a:solidFill>
          <a:latin typeface="Calibri"/>
        </a:defRPr>
      </a:lvl1pPr>
      <a:lvl2pPr marL="743040" marR="0" lvl="1" indent="-285840" algn="l" rtl="0"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latin typeface="Calibri"/>
        </a:defRPr>
      </a:lvl2pPr>
      <a:lvl3pPr marL="1143000" marR="0" lvl="2" indent="-228600" algn="l" rtl="0" hangingPunct="1">
        <a:lnSpc>
          <a:spcPct val="100000"/>
        </a:lnSpc>
        <a:spcBef>
          <a:spcPts val="601"/>
        </a:spcBef>
        <a:spcAft>
          <a:spcPts val="0"/>
        </a:spcAft>
        <a:buSzPct val="100000"/>
        <a:buFont typeface="Arial" pitchFamily="34"/>
        <a:buChar char="•"/>
        <a:tabLst/>
        <a:defRPr lang="en-US" sz="2400" b="0" i="0" u="none" strike="noStrike" kern="1200" cap="none" spc="0" baseline="0">
          <a:solidFill>
            <a:srgbClr val="000000"/>
          </a:solidFill>
          <a:latin typeface="Calibri"/>
        </a:defRPr>
      </a:lvl3pPr>
      <a:lvl4pPr marL="1600200" marR="0" lvl="3"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solidFill>
            <a:srgbClr val="000000"/>
          </a:solidFill>
          <a:latin typeface="Calibri"/>
        </a:defRPr>
      </a:lvl4pPr>
      <a:lvl5pPr marL="2057400" marR="0" lvl="4"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solidFill>
            <a:srgbClr val="000000"/>
          </a:solidFill>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Bheden@agilenetwork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4.jpeg"/><Relationship Id="rId2" Type="http://schemas.openxmlformats.org/officeDocument/2006/relationships/image" Target="../media/image5.png"/><Relationship Id="rId16"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1026" name="Picture 2" descr="F:\Dropbox (Agile Networks)\Agile Networks\Sales\Marketing\Art Files\AN-Logos\LowRez - PowerPoint and Web\JPG\ANLogo-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88" y="426839"/>
            <a:ext cx="7542784" cy="20035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2571750"/>
            <a:ext cx="8138160" cy="2160270"/>
          </a:xfrm>
          <a:prstGeom prst="rect">
            <a:avLst/>
          </a:prstGeo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lgn="l" rtl="0" hangingPunct="1">
              <a:lnSpc>
                <a:spcPct val="100000"/>
              </a:lnSpc>
              <a:spcBef>
                <a:spcPts val="0"/>
              </a:spcBef>
              <a:spcAft>
                <a:spcPts val="1417"/>
              </a:spcAft>
              <a:buSzPct val="45000"/>
              <a:buFont typeface="StarSymbol"/>
              <a:buChar char="●"/>
              <a:tabLst/>
              <a:defRPr lang="en-US" sz="3200" b="0" i="0" u="none" strike="noStrike" kern="1200" cap="none" spc="0" baseline="0">
                <a:ln>
                  <a:noFill/>
                </a:ln>
                <a:solidFill>
                  <a:srgbClr val="000000"/>
                </a:solidFill>
                <a:latin typeface="Liberation Sans" pitchFamily="18"/>
                <a:ea typeface="Droid Sans Fallback" pitchFamily="2"/>
                <a:cs typeface="FreeSans" pitchFamily="2"/>
              </a:defRPr>
            </a:lvl1pPr>
            <a:lvl2pPr marL="864000" marR="0" lvl="1" indent="-324000" algn="l" rtl="0" hangingPunct="1">
              <a:lnSpc>
                <a:spcPct val="100000"/>
              </a:lnSpc>
              <a:spcBef>
                <a:spcPts val="0"/>
              </a:spcBef>
              <a:spcAft>
                <a:spcPts val="1134"/>
              </a:spcAft>
              <a:buSzPct val="75000"/>
              <a:buFont typeface="StarSymbol"/>
              <a:buChar char="–"/>
              <a:tabLst/>
              <a:defRPr lang="en-US" sz="2800" b="0" i="0" u="none" strike="noStrike" kern="1200" cap="none" spc="0" baseline="0">
                <a:ln>
                  <a:noFill/>
                </a:ln>
                <a:solidFill>
                  <a:srgbClr val="000000"/>
                </a:solidFill>
                <a:latin typeface="Liberation Sans" pitchFamily="18"/>
                <a:ea typeface="Droid Sans Fallback" pitchFamily="2"/>
                <a:cs typeface="FreeSans" pitchFamily="2"/>
              </a:defRPr>
            </a:lvl2pPr>
            <a:lvl3pPr marL="1295999" marR="0" lvl="2" indent="-288000" algn="l" rtl="0" hangingPunct="1">
              <a:lnSpc>
                <a:spcPct val="100000"/>
              </a:lnSpc>
              <a:spcBef>
                <a:spcPts val="0"/>
              </a:spcBef>
              <a:spcAft>
                <a:spcPts val="850"/>
              </a:spcAft>
              <a:buSzPct val="45000"/>
              <a:buFont typeface="StarSymbol"/>
              <a:buChar char="●"/>
              <a:tabLst/>
              <a:defRPr lang="en-US" sz="2400" b="0" i="0" u="none" strike="noStrike" kern="1200" cap="none" spc="0" baseline="0">
                <a:ln>
                  <a:noFill/>
                </a:ln>
                <a:solidFill>
                  <a:srgbClr val="000000"/>
                </a:solidFill>
                <a:latin typeface="Liberation Sans" pitchFamily="18"/>
                <a:ea typeface="Droid Sans Fallback" pitchFamily="2"/>
                <a:cs typeface="FreeSans" pitchFamily="2"/>
              </a:defRPr>
            </a:lvl3pPr>
            <a:lvl4pPr marL="1728000" marR="0" lvl="3" indent="-216000" algn="l" rtl="0" hangingPunct="1">
              <a:lnSpc>
                <a:spcPct val="100000"/>
              </a:lnSpc>
              <a:spcBef>
                <a:spcPts val="0"/>
              </a:spcBef>
              <a:spcAft>
                <a:spcPts val="567"/>
              </a:spcAft>
              <a:buSzPct val="75000"/>
              <a:buFont typeface="StarSymbol"/>
              <a:buChar char="–"/>
              <a:tabLst/>
              <a:defRPr lang="en-US" sz="2000" b="0" i="0" u="none" strike="noStrike" kern="1200" cap="none" spc="0" baseline="0">
                <a:ln>
                  <a:noFill/>
                </a:ln>
                <a:solidFill>
                  <a:srgbClr val="000000"/>
                </a:solidFill>
                <a:latin typeface="Liberation Sans" pitchFamily="18"/>
                <a:ea typeface="Droid Sans Fallback" pitchFamily="2"/>
                <a:cs typeface="FreeSans" pitchFamily="2"/>
              </a:defRPr>
            </a:lvl4pPr>
            <a:lvl5pPr marL="2160000" marR="0" lvl="4" indent="-216000" algn="l" rtl="0" hangingPunct="1">
              <a:lnSpc>
                <a:spcPct val="100000"/>
              </a:lnSpc>
              <a:spcBef>
                <a:spcPts val="0"/>
              </a:spcBef>
              <a:spcAft>
                <a:spcPts val="283"/>
              </a:spcAft>
              <a:buSzPct val="45000"/>
              <a:buFont typeface="StarSymbol"/>
              <a:buChar char="●"/>
              <a:tabLst/>
              <a:defRPr lang="en-US" sz="2000" b="0" i="0" u="none" strike="noStrike" kern="1200" cap="none" spc="0" baseline="0">
                <a:ln>
                  <a:noFill/>
                </a:ln>
                <a:solidFill>
                  <a:srgbClr val="000000"/>
                </a:solidFill>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indent="0" algn="ctr">
              <a:spcBef>
                <a:spcPts val="799"/>
              </a:spcBef>
              <a:spcAft>
                <a:spcPts val="0"/>
              </a:spcAft>
              <a:buSzPct val="100000"/>
              <a:buNone/>
            </a:pPr>
            <a:r>
              <a:rPr lang="en-US" dirty="0" smtClean="0">
                <a:latin typeface="+mn-lt"/>
              </a:rPr>
              <a:t>Bryan Heden</a:t>
            </a:r>
          </a:p>
          <a:p>
            <a:pPr marL="0" indent="0" algn="ctr">
              <a:spcBef>
                <a:spcPts val="799"/>
              </a:spcBef>
              <a:spcAft>
                <a:spcPts val="0"/>
              </a:spcAft>
              <a:buSzPct val="100000"/>
              <a:buNone/>
            </a:pPr>
            <a:r>
              <a:rPr lang="en-US" sz="2000" dirty="0" smtClean="0">
                <a:latin typeface="+mn-lt"/>
              </a:rPr>
              <a:t>Lead Solutions Provider</a:t>
            </a:r>
          </a:p>
          <a:p>
            <a:pPr marL="0" indent="0" algn="ctr">
              <a:spcBef>
                <a:spcPts val="799"/>
              </a:spcBef>
              <a:spcAft>
                <a:spcPts val="0"/>
              </a:spcAft>
              <a:buSzPct val="100000"/>
              <a:buNone/>
            </a:pPr>
            <a:r>
              <a:rPr lang="en-US" sz="2000" dirty="0" smtClean="0">
                <a:latin typeface="+mn-lt"/>
                <a:hlinkClick r:id="rId4"/>
              </a:rPr>
              <a:t>bheden@agilenetworks.com</a:t>
            </a:r>
            <a:endParaRPr lang="en-US" sz="2000"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More </a:t>
            </a:r>
            <a:r>
              <a:rPr lang="en-US" dirty="0" smtClean="0">
                <a:latin typeface="Myriad Pro Light" pitchFamily="34"/>
              </a:rPr>
              <a:t>Pictures</a:t>
            </a:r>
            <a:endParaRPr lang="en-US" dirty="0">
              <a:latin typeface="Myriad Pro Light" pitchFamily="34"/>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yle\Desktop\freq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40" y="919498"/>
            <a:ext cx="5447740" cy="3807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90480" y="800100"/>
            <a:ext cx="3553520" cy="1938992"/>
          </a:xfrm>
          <a:prstGeom prst="rect">
            <a:avLst/>
          </a:prstGeom>
          <a:noFill/>
        </p:spPr>
        <p:txBody>
          <a:bodyPr wrap="square" rtlCol="0">
            <a:spAutoFit/>
          </a:bodyPr>
          <a:lstStyle/>
          <a:p>
            <a:r>
              <a:rPr lang="en-US" sz="2400" dirty="0" smtClean="0"/>
              <a:t>Our Network Engineers can see from a central source what the health and operating frequencies are of our equipment.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latin typeface="Myriad Pro Light" pitchFamily="34"/>
              </a:rPr>
              <a:t>And More </a:t>
            </a:r>
            <a:r>
              <a:rPr lang="en-US" dirty="0">
                <a:latin typeface="Myriad Pro Light" pitchFamily="34"/>
              </a:rPr>
              <a:t>P</a:t>
            </a:r>
            <a:r>
              <a:rPr lang="en-US" dirty="0" smtClean="0">
                <a:latin typeface="Myriad Pro Light" pitchFamily="34"/>
              </a:rPr>
              <a:t>ictures</a:t>
            </a:r>
            <a:endParaRPr lang="en-US" dirty="0">
              <a:latin typeface="Myriad Pro Light" pitchFamily="34"/>
            </a:endParaRPr>
          </a:p>
        </p:txBody>
      </p:sp>
      <p:pic>
        <p:nvPicPr>
          <p:cNvPr id="3" name="Picture 2"/>
          <p:cNvPicPr>
            <a:picLocks noChangeAspect="1"/>
          </p:cNvPicPr>
          <p:nvPr/>
        </p:nvPicPr>
        <p:blipFill>
          <a:blip r:embed="rId3">
            <a:lum/>
            <a:alphaModFix/>
          </a:blip>
          <a:srcRect/>
          <a:stretch>
            <a:fillRect/>
          </a:stretch>
        </p:blipFill>
        <p:spPr>
          <a:xfrm>
            <a:off x="4343400" y="892896"/>
            <a:ext cx="3053334" cy="3893333"/>
          </a:xfrm>
          <a:prstGeom prst="rect">
            <a:avLst/>
          </a:prstGeom>
          <a:noFill/>
          <a:ln>
            <a:noFill/>
          </a:ln>
        </p:spPr>
      </p:pic>
      <p:pic>
        <p:nvPicPr>
          <p:cNvPr id="4" name="Picture 2" descr="F:\Dropbox (Agile Networks)\Agile Networks\Sales\Marketing\Art Files\AN-Logos\LowRez - PowerPoint and Web\JPG\ANLogo-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98" y="811744"/>
            <a:ext cx="3933202" cy="2308324"/>
          </a:xfrm>
          <a:prstGeom prst="rect">
            <a:avLst/>
          </a:prstGeom>
          <a:noFill/>
        </p:spPr>
        <p:txBody>
          <a:bodyPr wrap="square" rtlCol="0">
            <a:spAutoFit/>
          </a:bodyPr>
          <a:lstStyle/>
          <a:p>
            <a:r>
              <a:rPr lang="en-US" sz="2400" dirty="0" smtClean="0">
                <a:latin typeface="Myriad Pro Light"/>
              </a:rPr>
              <a:t>My custom built configuration wizards keep our teams working </a:t>
            </a:r>
            <a:r>
              <a:rPr lang="en-US" sz="2400" dirty="0" smtClean="0">
                <a:latin typeface="Calibri" panose="020F0502020204030204" pitchFamily="34" charset="0"/>
              </a:rPr>
              <a:t>on</a:t>
            </a:r>
            <a:r>
              <a:rPr lang="en-US" sz="2400" dirty="0" smtClean="0">
                <a:latin typeface="Myriad Pro Light"/>
              </a:rPr>
              <a:t> what they need to work on and allow me to be hands off with system additions.</a:t>
            </a:r>
            <a:endParaRPr lang="en-US" sz="2400" dirty="0">
              <a:latin typeface="Myriad Pro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Stress </a:t>
            </a:r>
            <a:r>
              <a:rPr lang="en-US" dirty="0" smtClean="0">
                <a:latin typeface="Myriad Pro Light" pitchFamily="34"/>
              </a:rPr>
              <a:t>Testing </a:t>
            </a:r>
            <a:r>
              <a:rPr lang="en-US" dirty="0">
                <a:latin typeface="Myriad Pro Light" pitchFamily="34"/>
              </a:rPr>
              <a:t>in </a:t>
            </a:r>
            <a:r>
              <a:rPr lang="en-US" dirty="0" smtClean="0">
                <a:latin typeface="Myriad Pro Light" pitchFamily="34"/>
              </a:rPr>
              <a:t>Production</a:t>
            </a:r>
            <a:endParaRPr lang="en-US" dirty="0">
              <a:latin typeface="Myriad Pro Light" pitchFamily="34"/>
            </a:endParaRPr>
          </a:p>
        </p:txBody>
      </p:sp>
      <p:sp>
        <p:nvSpPr>
          <p:cNvPr id="3" name="Content Placeholder 2"/>
          <p:cNvSpPr txBox="1">
            <a:spLocks noGrp="1"/>
          </p:cNvSpPr>
          <p:nvPr>
            <p:ph idx="1"/>
          </p:nvPr>
        </p:nvSpPr>
        <p:spPr>
          <a:xfrm>
            <a:off x="2849" y="800100"/>
            <a:ext cx="9141151" cy="283013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a:latin typeface="Calibri" panose="020F0502020204030204" pitchFamily="34" charset="0"/>
              </a:rPr>
              <a:t>We r</a:t>
            </a:r>
            <a:r>
              <a:rPr lang="en-US" dirty="0" smtClean="0">
                <a:latin typeface="Calibri" panose="020F0502020204030204" pitchFamily="34" charset="0"/>
              </a:rPr>
              <a:t>eached </a:t>
            </a:r>
            <a:r>
              <a:rPr lang="en-US" dirty="0">
                <a:latin typeface="Calibri" panose="020F0502020204030204" pitchFamily="34" charset="0"/>
              </a:rPr>
              <a:t>m</a:t>
            </a:r>
            <a:r>
              <a:rPr lang="en-US" dirty="0" smtClean="0">
                <a:latin typeface="Calibri" panose="020F0502020204030204" pitchFamily="34" charset="0"/>
              </a:rPr>
              <a:t>aximum </a:t>
            </a:r>
            <a:r>
              <a:rPr lang="en-US" dirty="0">
                <a:latin typeface="Calibri" panose="020F0502020204030204" pitchFamily="34" charset="0"/>
              </a:rPr>
              <a:t>o</a:t>
            </a:r>
            <a:r>
              <a:rPr lang="en-US" dirty="0" smtClean="0">
                <a:latin typeface="Calibri" panose="020F0502020204030204" pitchFamily="34" charset="0"/>
              </a:rPr>
              <a:t>ccupancy</a:t>
            </a:r>
            <a:endParaRPr lang="en-US" dirty="0">
              <a:latin typeface="Calibri" panose="020F0502020204030204" pitchFamily="34" charset="0"/>
            </a:endParaRP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Our </a:t>
            </a:r>
            <a:r>
              <a:rPr lang="en-US" sz="2400" dirty="0" smtClean="0">
                <a:latin typeface="Calibri" panose="020F0502020204030204" pitchFamily="34" charset="0"/>
              </a:rPr>
              <a:t>existing server </a:t>
            </a:r>
            <a:r>
              <a:rPr lang="en-US" sz="2400" dirty="0">
                <a:latin typeface="Calibri" panose="020F0502020204030204" pitchFamily="34" charset="0"/>
              </a:rPr>
              <a:t>setup wasn't meant for active checks for this many hosts and services</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We introduced ModGearman</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We offloaded MySQL</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Things got better, but we still had some problems...</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299" y="3630230"/>
            <a:ext cx="2010056" cy="8478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611177"/>
            <a:ext cx="2495899" cy="866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IO is a </a:t>
            </a:r>
            <a:r>
              <a:rPr lang="en-US" dirty="0" smtClean="0">
                <a:latin typeface="Myriad Pro Light" pitchFamily="34"/>
              </a:rPr>
              <a:t>Major Factor</a:t>
            </a:r>
            <a:endParaRPr lang="en-US" dirty="0">
              <a:latin typeface="Myriad Pro Light" pitchFamily="34"/>
            </a:endParaRPr>
          </a:p>
        </p:txBody>
      </p:sp>
      <p:sp>
        <p:nvSpPr>
          <p:cNvPr id="3" name="Content Placeholder 2"/>
          <p:cNvSpPr txBox="1">
            <a:spLocks noGrp="1"/>
          </p:cNvSpPr>
          <p:nvPr>
            <p:ph idx="1"/>
          </p:nvPr>
        </p:nvSpPr>
        <p:spPr>
          <a:xfrm>
            <a:off x="0" y="800100"/>
            <a:ext cx="9144000" cy="382905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smtClean="0">
                <a:latin typeface="+mn-lt"/>
              </a:rPr>
              <a:t>Lots of writes, not enough throughput</a:t>
            </a:r>
          </a:p>
          <a:p>
            <a:pPr marL="457200" lvl="0" indent="-457200" hangingPunct="1">
              <a:spcBef>
                <a:spcPts val="600"/>
              </a:spcBef>
              <a:spcAft>
                <a:spcPts val="0"/>
              </a:spcAft>
              <a:buSzPct val="100000"/>
              <a:buFont typeface="Arial" pitchFamily="34"/>
              <a:buChar char="•"/>
            </a:pPr>
            <a:r>
              <a:rPr lang="en-US" sz="2400" dirty="0" smtClean="0">
                <a:latin typeface="+mn-lt"/>
              </a:rPr>
              <a:t>There were suddenly more host and service checks than we could handle with our setup</a:t>
            </a:r>
          </a:p>
          <a:p>
            <a:pPr marL="457200" lvl="0" indent="-457200" hangingPunct="1">
              <a:spcBef>
                <a:spcPts val="600"/>
              </a:spcBef>
              <a:spcAft>
                <a:spcPts val="0"/>
              </a:spcAft>
              <a:buSzPct val="100000"/>
              <a:buFont typeface="Arial" pitchFamily="34"/>
              <a:buChar char="•"/>
            </a:pPr>
            <a:r>
              <a:rPr lang="en-US" sz="2400" dirty="0" smtClean="0">
                <a:latin typeface="+mn-lt"/>
              </a:rPr>
              <a:t>Running on a VM on an ESX Host with 2x10K drives in a RAID1</a:t>
            </a:r>
          </a:p>
          <a:p>
            <a:pPr marL="457200" lvl="0" indent="-457200" hangingPunct="1">
              <a:spcBef>
                <a:spcPts val="600"/>
              </a:spcBef>
              <a:spcAft>
                <a:spcPts val="0"/>
              </a:spcAft>
              <a:buSzPct val="100000"/>
              <a:buFont typeface="Arial" pitchFamily="34"/>
              <a:buChar char="•"/>
            </a:pPr>
            <a:r>
              <a:rPr lang="en-US" sz="2400" dirty="0" smtClean="0">
                <a:latin typeface="+mn-lt"/>
              </a:rPr>
              <a:t>Bandwidth was only graphing once </a:t>
            </a:r>
            <a:r>
              <a:rPr lang="en-US" sz="2400" dirty="0">
                <a:latin typeface="+mn-lt"/>
              </a:rPr>
              <a:t>every 10 to </a:t>
            </a:r>
            <a:r>
              <a:rPr lang="en-US" sz="2400" dirty="0" smtClean="0">
                <a:latin typeface="+mn-lt"/>
              </a:rPr>
              <a:t>20 </a:t>
            </a:r>
            <a:r>
              <a:rPr lang="en-US" sz="2400" dirty="0">
                <a:latin typeface="+mn-lt"/>
              </a:rPr>
              <a:t>minutes</a:t>
            </a:r>
          </a:p>
          <a:p>
            <a:pPr marL="457200" lvl="0" indent="-457200" hangingPunct="1">
              <a:spcBef>
                <a:spcPts val="600"/>
              </a:spcBef>
              <a:spcAft>
                <a:spcPts val="0"/>
              </a:spcAft>
              <a:buSzPct val="100000"/>
              <a:buFont typeface="Arial" pitchFamily="34"/>
              <a:buChar char="•"/>
            </a:pPr>
            <a:r>
              <a:rPr lang="en-US" sz="2400" dirty="0">
                <a:latin typeface="+mn-lt"/>
              </a:rPr>
              <a:t>Upgraded </a:t>
            </a:r>
            <a:r>
              <a:rPr lang="en-US" sz="2400" dirty="0" smtClean="0">
                <a:latin typeface="+mn-lt"/>
              </a:rPr>
              <a:t>the ESX Host drives to 6x15K RAID10</a:t>
            </a:r>
          </a:p>
          <a:p>
            <a:pPr marL="457200" lvl="0" indent="-457200" hangingPunct="1">
              <a:spcBef>
                <a:spcPts val="600"/>
              </a:spcBef>
              <a:spcAft>
                <a:spcPts val="0"/>
              </a:spcAft>
              <a:buSzPct val="100000"/>
              <a:buFont typeface="Arial" pitchFamily="34"/>
              <a:buChar char="•"/>
            </a:pPr>
            <a:r>
              <a:rPr lang="en-US" sz="2400" dirty="0" smtClean="0">
                <a:latin typeface="+mn-lt"/>
              </a:rPr>
              <a:t>Okay, okay! We upgraded some other stuff on the ESX Host, too</a:t>
            </a:r>
            <a:endParaRPr lang="en-US" sz="1200" dirty="0">
              <a:latin typeface="+mn-lt"/>
            </a:endParaRPr>
          </a:p>
          <a:p>
            <a:pPr marL="457200" lvl="0" indent="-457200" hangingPunct="1">
              <a:spcBef>
                <a:spcPts val="600"/>
              </a:spcBef>
              <a:spcAft>
                <a:spcPts val="0"/>
              </a:spcAft>
              <a:buSzPct val="100000"/>
              <a:buFont typeface="Arial" pitchFamily="34"/>
              <a:buChar char="•"/>
            </a:pPr>
            <a:r>
              <a:rPr lang="en-US" sz="2400" b="1" i="1" dirty="0">
                <a:latin typeface="+mn-lt"/>
              </a:rPr>
              <a:t>This was the single most important decision we had </a:t>
            </a:r>
            <a:r>
              <a:rPr lang="en-US" sz="2400" b="1" i="1" dirty="0" smtClean="0">
                <a:latin typeface="+mn-lt"/>
              </a:rPr>
              <a:t>made</a:t>
            </a:r>
            <a:endParaRPr lang="en-US" sz="2400" dirty="0" smtClean="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But W</a:t>
            </a:r>
            <a:r>
              <a:rPr lang="en-US" dirty="0" smtClean="0">
                <a:latin typeface="Myriad Pro Light" pitchFamily="34"/>
              </a:rPr>
              <a:t>e </a:t>
            </a:r>
            <a:r>
              <a:rPr lang="en-US" dirty="0">
                <a:latin typeface="Myriad Pro Light" pitchFamily="34"/>
              </a:rPr>
              <a:t>D</a:t>
            </a:r>
            <a:r>
              <a:rPr lang="en-US" dirty="0" smtClean="0">
                <a:latin typeface="Myriad Pro Light" pitchFamily="34"/>
              </a:rPr>
              <a:t>idn't Stop There</a:t>
            </a:r>
            <a:r>
              <a:rPr lang="en-US" dirty="0">
                <a:latin typeface="Myriad Pro Light" pitchFamily="34"/>
              </a:rPr>
              <a:t>!</a:t>
            </a:r>
          </a:p>
        </p:txBody>
      </p:sp>
      <p:sp>
        <p:nvSpPr>
          <p:cNvPr id="3" name="Content Placeholder 2"/>
          <p:cNvSpPr txBox="1">
            <a:spLocks noGrp="1"/>
          </p:cNvSpPr>
          <p:nvPr>
            <p:ph idx="1"/>
          </p:nvPr>
        </p:nvSpPr>
        <p:spPr>
          <a:xfrm>
            <a:off x="0" y="800100"/>
            <a:ext cx="9144000" cy="377190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a:latin typeface="+mn-lt"/>
              </a:rPr>
              <a:t>We offloaded MRTG</a:t>
            </a:r>
          </a:p>
          <a:p>
            <a:pPr marL="457200" lvl="0" indent="-457200" hangingPunct="1">
              <a:spcBef>
                <a:spcPts val="600"/>
              </a:spcBef>
              <a:spcAft>
                <a:spcPts val="0"/>
              </a:spcAft>
              <a:buSzPct val="100000"/>
              <a:buFont typeface="Arial" pitchFamily="34"/>
              <a:buChar char="•"/>
            </a:pPr>
            <a:r>
              <a:rPr lang="en-US" sz="2400" dirty="0">
                <a:latin typeface="+mn-lt"/>
              </a:rPr>
              <a:t>Set up NFS Share for /</a:t>
            </a:r>
            <a:r>
              <a:rPr lang="en-US" sz="2400" dirty="0" err="1">
                <a:latin typeface="+mn-lt"/>
              </a:rPr>
              <a:t>var</a:t>
            </a:r>
            <a:r>
              <a:rPr lang="en-US" sz="2400" dirty="0">
                <a:latin typeface="+mn-lt"/>
              </a:rPr>
              <a:t>/lib/</a:t>
            </a:r>
            <a:r>
              <a:rPr lang="en-US" sz="2400" dirty="0" err="1">
                <a:latin typeface="+mn-lt"/>
              </a:rPr>
              <a:t>mrtg</a:t>
            </a:r>
            <a:r>
              <a:rPr lang="en-US" sz="2400" dirty="0">
                <a:latin typeface="+mn-lt"/>
              </a:rPr>
              <a:t> so that Nagios could read from </a:t>
            </a:r>
            <a:r>
              <a:rPr lang="en-US" sz="2400" dirty="0" smtClean="0">
                <a:latin typeface="+mn-lt"/>
              </a:rPr>
              <a:t>it</a:t>
            </a:r>
          </a:p>
          <a:p>
            <a:pPr marL="457200" lvl="0" indent="-457200" hangingPunct="1">
              <a:spcBef>
                <a:spcPts val="600"/>
              </a:spcBef>
              <a:spcAft>
                <a:spcPts val="0"/>
              </a:spcAft>
              <a:buSzPct val="100000"/>
              <a:buFont typeface="Arial" pitchFamily="34"/>
              <a:buChar char="•"/>
            </a:pPr>
            <a:r>
              <a:rPr lang="en-US" sz="2400" dirty="0" smtClean="0">
                <a:latin typeface="+mn-lt"/>
              </a:rPr>
              <a:t>Set up NFS Share for /</a:t>
            </a:r>
            <a:r>
              <a:rPr lang="en-US" sz="2400" dirty="0" err="1" smtClean="0">
                <a:latin typeface="+mn-lt"/>
              </a:rPr>
              <a:t>etc</a:t>
            </a:r>
            <a:r>
              <a:rPr lang="en-US" sz="2400" dirty="0" smtClean="0">
                <a:latin typeface="+mn-lt"/>
              </a:rPr>
              <a:t>/</a:t>
            </a:r>
            <a:r>
              <a:rPr lang="en-US" sz="2400" dirty="0" err="1" smtClean="0">
                <a:latin typeface="+mn-lt"/>
              </a:rPr>
              <a:t>mrtg</a:t>
            </a:r>
            <a:r>
              <a:rPr lang="en-US" sz="2400" dirty="0" smtClean="0">
                <a:latin typeface="+mn-lt"/>
              </a:rPr>
              <a:t> so that Nagios could write to it, in order to add host </a:t>
            </a:r>
            <a:r>
              <a:rPr lang="en-US" sz="2400" dirty="0" err="1" smtClean="0">
                <a:latin typeface="+mn-lt"/>
              </a:rPr>
              <a:t>configuraiton</a:t>
            </a:r>
            <a:r>
              <a:rPr lang="en-US" sz="2400" dirty="0" smtClean="0">
                <a:latin typeface="+mn-lt"/>
              </a:rPr>
              <a:t> files</a:t>
            </a:r>
            <a:endParaRPr lang="en-US" sz="2400" dirty="0">
              <a:latin typeface="+mn-lt"/>
            </a:endParaRPr>
          </a:p>
          <a:p>
            <a:pPr marL="457200" lvl="0" indent="-457200" hangingPunct="1">
              <a:spcBef>
                <a:spcPts val="600"/>
              </a:spcBef>
              <a:spcAft>
                <a:spcPts val="0"/>
              </a:spcAft>
              <a:buSzPct val="100000"/>
              <a:buFont typeface="Arial" pitchFamily="34"/>
              <a:buChar char="•"/>
            </a:pPr>
            <a:r>
              <a:rPr lang="en-US" sz="2400" dirty="0">
                <a:latin typeface="+mn-lt"/>
              </a:rPr>
              <a:t>Put both Virtual Machines on the same Host (17 Gb/sec network throughput</a:t>
            </a:r>
            <a:r>
              <a:rPr lang="en-US" sz="2400" dirty="0" smtClean="0">
                <a:latin typeface="+mn-lt"/>
              </a:rPr>
              <a:t>)</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latin typeface="Myriad Pro Light" pitchFamily="34"/>
              </a:rPr>
              <a:t>MRTG</a:t>
            </a:r>
            <a:endParaRPr lang="en-US" dirty="0">
              <a:latin typeface="Myriad Pro Light" pitchFamily="34"/>
            </a:endParaRPr>
          </a:p>
        </p:txBody>
      </p:sp>
      <p:sp>
        <p:nvSpPr>
          <p:cNvPr id="3" name="Content Placeholder 2"/>
          <p:cNvSpPr txBox="1">
            <a:spLocks noGrp="1"/>
          </p:cNvSpPr>
          <p:nvPr>
            <p:ph idx="1"/>
          </p:nvPr>
        </p:nvSpPr>
        <p:spPr>
          <a:xfrm>
            <a:off x="0" y="800100"/>
            <a:ext cx="9144000" cy="377190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600"/>
              </a:spcBef>
              <a:spcAft>
                <a:spcPts val="0"/>
              </a:spcAft>
              <a:buSzPct val="100000"/>
              <a:buNone/>
            </a:pPr>
            <a:r>
              <a:rPr lang="en-US" dirty="0" smtClean="0">
                <a:latin typeface="+mn-lt"/>
              </a:rPr>
              <a:t>MRTG </a:t>
            </a:r>
            <a:r>
              <a:rPr lang="en-US" dirty="0">
                <a:latin typeface="+mn-lt"/>
              </a:rPr>
              <a:t>had some issues of its </a:t>
            </a:r>
            <a:r>
              <a:rPr lang="en-US" dirty="0" smtClean="0">
                <a:latin typeface="+mn-lt"/>
              </a:rPr>
              <a:t>own…</a:t>
            </a:r>
            <a:endParaRPr lang="en-US" dirty="0">
              <a:latin typeface="+mn-lt"/>
            </a:endParaRPr>
          </a:p>
          <a:p>
            <a:pPr marL="457200" lvl="0" indent="-457200" hangingPunct="1">
              <a:spcBef>
                <a:spcPts val="600"/>
              </a:spcBef>
              <a:spcAft>
                <a:spcPts val="0"/>
              </a:spcAft>
              <a:buSzPct val="100000"/>
              <a:buFont typeface="Arial" pitchFamily="34"/>
              <a:buChar char="•"/>
            </a:pPr>
            <a:r>
              <a:rPr lang="en-US" sz="2400" dirty="0" smtClean="0">
                <a:latin typeface="+mn-lt"/>
              </a:rPr>
              <a:t>We </a:t>
            </a:r>
            <a:r>
              <a:rPr lang="en-US" sz="2400" dirty="0">
                <a:latin typeface="+mn-lt"/>
              </a:rPr>
              <a:t>had to split the </a:t>
            </a:r>
            <a:r>
              <a:rPr lang="en-US" sz="2400" dirty="0" err="1">
                <a:latin typeface="+mn-lt"/>
              </a:rPr>
              <a:t>cron</a:t>
            </a:r>
            <a:r>
              <a:rPr lang="en-US" sz="2400" dirty="0">
                <a:latin typeface="+mn-lt"/>
              </a:rPr>
              <a:t> job into separate </a:t>
            </a:r>
            <a:r>
              <a:rPr lang="en-US" sz="2400" dirty="0" smtClean="0">
                <a:latin typeface="+mn-lt"/>
              </a:rPr>
              <a:t>processes</a:t>
            </a:r>
          </a:p>
          <a:p>
            <a:pPr marL="457200" lvl="0" indent="-457200" hangingPunct="1">
              <a:spcBef>
                <a:spcPts val="600"/>
              </a:spcBef>
              <a:spcAft>
                <a:spcPts val="0"/>
              </a:spcAft>
              <a:buSzPct val="100000"/>
              <a:buFont typeface="Arial" pitchFamily="34"/>
              <a:buChar char="•"/>
            </a:pPr>
            <a:r>
              <a:rPr lang="en-US" sz="2400" dirty="0" smtClean="0">
                <a:latin typeface="+mn-lt"/>
              </a:rPr>
              <a:t>This stops MRTG from taking too long to complete its checks, preventing the next process from starting</a:t>
            </a:r>
          </a:p>
          <a:p>
            <a:pPr marL="457200" lvl="0" indent="-457200" hangingPunct="1">
              <a:spcBef>
                <a:spcPts val="600"/>
              </a:spcBef>
              <a:spcAft>
                <a:spcPts val="0"/>
              </a:spcAft>
              <a:buSzPct val="100000"/>
              <a:buFont typeface="Arial" pitchFamily="34"/>
              <a:buChar char="•"/>
            </a:pPr>
            <a:r>
              <a:rPr lang="en-US" sz="2400" dirty="0" smtClean="0">
                <a:latin typeface="+mn-lt"/>
              </a:rPr>
              <a:t>(Remember the 5 to 20 minute graphing issue a few slides back?)</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6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latin typeface="Myriad Pro Light" pitchFamily="34"/>
              </a:rPr>
              <a:t>Pictures of Text</a:t>
            </a:r>
            <a:endParaRPr lang="en-US" dirty="0">
              <a:latin typeface="Myriad Pro Light" pitchFamily="34"/>
            </a:endParaRPr>
          </a:p>
        </p:txBody>
      </p:sp>
      <p:pic>
        <p:nvPicPr>
          <p:cNvPr id="3" name="Picture 2"/>
          <p:cNvPicPr>
            <a:picLocks noChangeAspect="1"/>
          </p:cNvPicPr>
          <p:nvPr/>
        </p:nvPicPr>
        <p:blipFill>
          <a:blip r:embed="rId3">
            <a:lum/>
            <a:alphaModFix/>
          </a:blip>
          <a:srcRect/>
          <a:stretch>
            <a:fillRect/>
          </a:stretch>
        </p:blipFill>
        <p:spPr>
          <a:xfrm>
            <a:off x="1462681" y="1269546"/>
            <a:ext cx="6240001" cy="3466667"/>
          </a:xfrm>
          <a:prstGeom prst="rect">
            <a:avLst/>
          </a:prstGeom>
          <a:noFill/>
          <a:ln>
            <a:noFill/>
          </a:ln>
        </p:spPr>
      </p:pic>
      <p:pic>
        <p:nvPicPr>
          <p:cNvPr id="4" name="Picture 2" descr="F:\Dropbox (Agile Networks)\Agile Networks\Sales\Marketing\Art Files\AN-Logos\LowRez - PowerPoint and Web\JPG\ANLogo-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64" y="800100"/>
            <a:ext cx="9122636" cy="461665"/>
          </a:xfrm>
          <a:prstGeom prst="rect">
            <a:avLst/>
          </a:prstGeom>
          <a:noFill/>
        </p:spPr>
        <p:txBody>
          <a:bodyPr wrap="square" rtlCol="0">
            <a:spAutoFit/>
          </a:bodyPr>
          <a:lstStyle/>
          <a:p>
            <a:r>
              <a:rPr lang="en-US" sz="2400" dirty="0" smtClean="0"/>
              <a:t>Here is what MRTG’s </a:t>
            </a:r>
            <a:r>
              <a:rPr lang="en-US" sz="2400" dirty="0" err="1" smtClean="0"/>
              <a:t>cron</a:t>
            </a:r>
            <a:r>
              <a:rPr lang="en-US" sz="2400" dirty="0" smtClean="0"/>
              <a:t> file looks like after we’ve made our changes: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latin typeface="Myriad Pro Light" pitchFamily="34"/>
              </a:rPr>
              <a:t>MRTG Process Splitting</a:t>
            </a:r>
            <a:endParaRPr lang="en-US" dirty="0">
              <a:latin typeface="Myriad Pro Light" pitchFamily="34"/>
            </a:endParaRPr>
          </a:p>
        </p:txBody>
      </p:sp>
      <p:sp>
        <p:nvSpPr>
          <p:cNvPr id="3" name="Content Placeholder 2"/>
          <p:cNvSpPr txBox="1">
            <a:spLocks noGrp="1"/>
          </p:cNvSpPr>
          <p:nvPr>
            <p:ph idx="1"/>
          </p:nvPr>
        </p:nvSpPr>
        <p:spPr>
          <a:xfrm>
            <a:off x="0" y="800100"/>
            <a:ext cx="9144000" cy="377190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600"/>
              </a:spcBef>
              <a:spcAft>
                <a:spcPts val="0"/>
              </a:spcAft>
              <a:buSzPct val="100000"/>
              <a:buNone/>
            </a:pPr>
            <a:r>
              <a:rPr lang="en-US" dirty="0" smtClean="0">
                <a:latin typeface="+mn-lt"/>
              </a:rPr>
              <a:t>How we did it</a:t>
            </a:r>
          </a:p>
          <a:p>
            <a:pPr marL="457200" lvl="0" indent="-457200" hangingPunct="1">
              <a:spcBef>
                <a:spcPts val="600"/>
              </a:spcBef>
              <a:spcAft>
                <a:spcPts val="0"/>
              </a:spcAft>
              <a:buSzPct val="100000"/>
              <a:buFont typeface="Arial" pitchFamily="34"/>
              <a:buChar char="•"/>
            </a:pPr>
            <a:r>
              <a:rPr lang="en-US" sz="2400" dirty="0" smtClean="0">
                <a:latin typeface="+mn-lt"/>
              </a:rPr>
              <a:t>Split the configuration files into logical chunks by size and created separate </a:t>
            </a:r>
            <a:r>
              <a:rPr lang="en-US" sz="2400" dirty="0" err="1" smtClean="0">
                <a:latin typeface="+mn-lt"/>
              </a:rPr>
              <a:t>cron</a:t>
            </a:r>
            <a:r>
              <a:rPr lang="en-US" sz="2400" dirty="0" smtClean="0">
                <a:latin typeface="+mn-lt"/>
              </a:rPr>
              <a:t> entries for each</a:t>
            </a:r>
          </a:p>
          <a:p>
            <a:pPr marL="457200" indent="-457200" hangingPunct="1">
              <a:spcBef>
                <a:spcPts val="600"/>
              </a:spcBef>
              <a:spcAft>
                <a:spcPts val="0"/>
              </a:spcAft>
              <a:buSzPct val="100000"/>
              <a:buFont typeface="Arial" pitchFamily="34"/>
              <a:buChar char="•"/>
            </a:pPr>
            <a:r>
              <a:rPr lang="en-US" sz="2400" dirty="0">
                <a:latin typeface="+mn-lt"/>
              </a:rPr>
              <a:t>/</a:t>
            </a:r>
            <a:r>
              <a:rPr lang="en-US" sz="2400" dirty="0" err="1">
                <a:latin typeface="+mn-lt"/>
              </a:rPr>
              <a:t>etc</a:t>
            </a:r>
            <a:r>
              <a:rPr lang="en-US" sz="2400" dirty="0">
                <a:latin typeface="+mn-lt"/>
              </a:rPr>
              <a:t>/</a:t>
            </a:r>
            <a:r>
              <a:rPr lang="en-US" sz="2400" dirty="0" err="1">
                <a:latin typeface="+mn-lt"/>
              </a:rPr>
              <a:t>mrtg</a:t>
            </a:r>
            <a:r>
              <a:rPr lang="en-US" sz="2400" dirty="0">
                <a:latin typeface="+mn-lt"/>
              </a:rPr>
              <a:t>/</a:t>
            </a:r>
            <a:r>
              <a:rPr lang="en-US" sz="2400" dirty="0" err="1">
                <a:latin typeface="+mn-lt"/>
              </a:rPr>
              <a:t>conf.d</a:t>
            </a:r>
            <a:r>
              <a:rPr lang="en-US" sz="2400" dirty="0">
                <a:latin typeface="+mn-lt"/>
              </a:rPr>
              <a:t>/ has </a:t>
            </a:r>
            <a:r>
              <a:rPr lang="en-US" sz="2400" dirty="0" smtClean="0">
                <a:latin typeface="+mn-lt"/>
              </a:rPr>
              <a:t>multiple subdirectories </a:t>
            </a:r>
            <a:r>
              <a:rPr lang="en-US" sz="2400" dirty="0">
                <a:latin typeface="+mn-lt"/>
              </a:rPr>
              <a:t>(1/, 2/, 3/, etc</a:t>
            </a:r>
            <a:r>
              <a:rPr lang="en-US" sz="2400" dirty="0" smtClean="0">
                <a:latin typeface="+mn-lt"/>
              </a:rPr>
              <a:t>.)</a:t>
            </a:r>
          </a:p>
          <a:p>
            <a:pPr marL="457200" lvl="0" indent="-457200" hangingPunct="1">
              <a:spcBef>
                <a:spcPts val="600"/>
              </a:spcBef>
              <a:spcAft>
                <a:spcPts val="0"/>
              </a:spcAft>
              <a:buSzPct val="100000"/>
              <a:buFont typeface="Arial" pitchFamily="34"/>
              <a:buChar char="•"/>
            </a:pPr>
            <a:r>
              <a:rPr lang="en-US" sz="2400" dirty="0" smtClean="0">
                <a:latin typeface="+mn-lt"/>
              </a:rPr>
              <a:t>Each corresponding process in </a:t>
            </a:r>
            <a:r>
              <a:rPr lang="en-US" sz="2400" dirty="0" err="1" smtClean="0">
                <a:latin typeface="+mn-lt"/>
              </a:rPr>
              <a:t>cron</a:t>
            </a:r>
            <a:r>
              <a:rPr lang="en-US" sz="2400" dirty="0">
                <a:latin typeface="+mn-lt"/>
              </a:rPr>
              <a:t> </a:t>
            </a:r>
            <a:r>
              <a:rPr lang="en-US" sz="2400" dirty="0" smtClean="0">
                <a:latin typeface="+mn-lt"/>
              </a:rPr>
              <a:t>loads the configuration files present in those directories (Include: /</a:t>
            </a:r>
            <a:r>
              <a:rPr lang="en-US" sz="2400" dirty="0" err="1" smtClean="0">
                <a:latin typeface="+mn-lt"/>
              </a:rPr>
              <a:t>etc</a:t>
            </a:r>
            <a:r>
              <a:rPr lang="en-US" sz="2400" dirty="0" smtClean="0">
                <a:latin typeface="+mn-lt"/>
              </a:rPr>
              <a:t>/</a:t>
            </a:r>
            <a:r>
              <a:rPr lang="en-US" sz="2400" dirty="0" err="1" smtClean="0">
                <a:latin typeface="+mn-lt"/>
              </a:rPr>
              <a:t>mrtg</a:t>
            </a:r>
            <a:r>
              <a:rPr lang="en-US" sz="2400" dirty="0" smtClean="0">
                <a:latin typeface="+mn-lt"/>
              </a:rPr>
              <a:t>/</a:t>
            </a:r>
            <a:r>
              <a:rPr lang="en-US" sz="2400" dirty="0" err="1" smtClean="0">
                <a:latin typeface="+mn-lt"/>
              </a:rPr>
              <a:t>conf.d</a:t>
            </a:r>
            <a:r>
              <a:rPr lang="en-US" sz="2400" dirty="0" smtClean="0">
                <a:latin typeface="+mn-lt"/>
              </a:rPr>
              <a:t>/X/*.</a:t>
            </a:r>
            <a:r>
              <a:rPr lang="en-US" sz="2400" dirty="0" err="1" smtClean="0">
                <a:latin typeface="+mn-lt"/>
              </a:rPr>
              <a:t>cfg</a:t>
            </a:r>
            <a:r>
              <a:rPr lang="en-US" sz="2400" dirty="0" smtClean="0">
                <a:latin typeface="+mn-lt"/>
              </a:rPr>
              <a:t>)</a:t>
            </a:r>
          </a:p>
          <a:p>
            <a:pPr marL="457200" lvl="0" indent="-457200" hangingPunct="1">
              <a:spcBef>
                <a:spcPts val="600"/>
              </a:spcBef>
              <a:spcAft>
                <a:spcPts val="0"/>
              </a:spcAft>
              <a:buSzPct val="100000"/>
              <a:buFont typeface="Arial" pitchFamily="34"/>
              <a:buChar char="•"/>
            </a:pPr>
            <a:r>
              <a:rPr lang="en-US" sz="2400" dirty="0" smtClean="0">
                <a:latin typeface="+mn-lt"/>
              </a:rPr>
              <a:t>We measure each process separately (run time, errors, standard output, logs)</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5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What </a:t>
            </a:r>
            <a:r>
              <a:rPr lang="en-US" dirty="0" smtClean="0">
                <a:latin typeface="Myriad Pro Light" pitchFamily="34"/>
              </a:rPr>
              <a:t>Else</a:t>
            </a:r>
            <a:r>
              <a:rPr lang="en-US" dirty="0">
                <a:latin typeface="Myriad Pro Light" pitchFamily="34"/>
              </a:rPr>
              <a:t>?</a:t>
            </a:r>
          </a:p>
        </p:txBody>
      </p:sp>
      <p:sp>
        <p:nvSpPr>
          <p:cNvPr id="3" name="Content Placeholder 2"/>
          <p:cNvSpPr txBox="1">
            <a:spLocks noGrp="1"/>
          </p:cNvSpPr>
          <p:nvPr>
            <p:ph idx="1"/>
          </p:nvPr>
        </p:nvSpPr>
        <p:spPr>
          <a:xfrm>
            <a:off x="0" y="800100"/>
            <a:ext cx="9144000" cy="377190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a:latin typeface="+mn-lt"/>
              </a:rPr>
              <a:t>We </a:t>
            </a:r>
            <a:r>
              <a:rPr lang="en-US" dirty="0" smtClean="0">
                <a:latin typeface="+mn-lt"/>
              </a:rPr>
              <a:t>did some other things</a:t>
            </a:r>
            <a:r>
              <a:rPr lang="en-US" dirty="0">
                <a:latin typeface="+mn-lt"/>
              </a:rPr>
              <a:t>, </a:t>
            </a:r>
            <a:r>
              <a:rPr lang="en-US" dirty="0" smtClean="0">
                <a:latin typeface="+mn-lt"/>
              </a:rPr>
              <a:t>too…</a:t>
            </a:r>
            <a:endParaRPr lang="en-US" dirty="0">
              <a:latin typeface="+mn-lt"/>
            </a:endParaRPr>
          </a:p>
          <a:p>
            <a:pPr marL="457200" lvl="0" indent="-457200" hangingPunct="1">
              <a:spcBef>
                <a:spcPts val="600"/>
              </a:spcBef>
              <a:spcAft>
                <a:spcPts val="0"/>
              </a:spcAft>
              <a:buSzPct val="100000"/>
              <a:buFont typeface="Arial" pitchFamily="34"/>
              <a:buChar char="•"/>
            </a:pPr>
            <a:r>
              <a:rPr lang="en-US" sz="2400" dirty="0">
                <a:latin typeface="+mn-lt"/>
              </a:rPr>
              <a:t>We </a:t>
            </a:r>
            <a:r>
              <a:rPr lang="en-US" sz="2400" dirty="0" smtClean="0">
                <a:latin typeface="+mn-lt"/>
              </a:rPr>
              <a:t>installed</a:t>
            </a:r>
            <a:r>
              <a:rPr lang="en-US" sz="2400" dirty="0">
                <a:latin typeface="+mn-lt"/>
              </a:rPr>
              <a:t> </a:t>
            </a:r>
            <a:r>
              <a:rPr lang="en-US" sz="2400" dirty="0" smtClean="0">
                <a:latin typeface="+mn-lt"/>
              </a:rPr>
              <a:t>and </a:t>
            </a:r>
            <a:r>
              <a:rPr lang="en-US" sz="2400" dirty="0">
                <a:latin typeface="+mn-lt"/>
              </a:rPr>
              <a:t>offloaded </a:t>
            </a:r>
            <a:r>
              <a:rPr lang="en-US" sz="2400" dirty="0" err="1" smtClean="0">
                <a:latin typeface="+mn-lt"/>
              </a:rPr>
              <a:t>SmokePing</a:t>
            </a:r>
            <a:endParaRPr lang="en-US" sz="2400" dirty="0" smtClean="0">
              <a:latin typeface="+mn-lt"/>
            </a:endParaRPr>
          </a:p>
          <a:p>
            <a:pPr marL="457200" lvl="0" indent="-457200" hangingPunct="1">
              <a:spcBef>
                <a:spcPts val="600"/>
              </a:spcBef>
              <a:spcAft>
                <a:spcPts val="0"/>
              </a:spcAft>
              <a:buSzPct val="100000"/>
              <a:buFont typeface="Arial" pitchFamily="34"/>
              <a:buChar char="•"/>
            </a:pPr>
            <a:r>
              <a:rPr lang="en-US" sz="2400" dirty="0" smtClean="0">
                <a:latin typeface="+mn-lt"/>
              </a:rPr>
              <a:t>We </a:t>
            </a:r>
            <a:r>
              <a:rPr lang="en-US" sz="2400" dirty="0">
                <a:latin typeface="+mn-lt"/>
              </a:rPr>
              <a:t>created a SmokePing Nagios XI component to increase visibility of our graphs in our </a:t>
            </a:r>
            <a:r>
              <a:rPr lang="en-US" sz="2400" dirty="0" smtClean="0">
                <a:latin typeface="+mn-lt"/>
              </a:rPr>
              <a:t>NOC</a:t>
            </a:r>
          </a:p>
          <a:p>
            <a:pPr marL="457200" lvl="1" indent="-457200">
              <a:spcBef>
                <a:spcPts val="600"/>
              </a:spcBef>
              <a:buSzPct val="100000"/>
              <a:buFont typeface="Arial" pitchFamily="34"/>
              <a:buChar char="•"/>
            </a:pPr>
            <a:r>
              <a:rPr lang="en-US" sz="2400" dirty="0" smtClean="0">
                <a:latin typeface="+mn-lt"/>
              </a:rPr>
              <a:t>We </a:t>
            </a:r>
            <a:r>
              <a:rPr lang="en-US" sz="2400" dirty="0">
                <a:latin typeface="+mn-lt"/>
              </a:rPr>
              <a:t>built a portal to SmokePing for a particular client to login and check device health</a:t>
            </a:r>
          </a:p>
          <a:p>
            <a:pPr marL="457200" lvl="0" indent="-457200" hangingPunct="1">
              <a:spcBef>
                <a:spcPts val="600"/>
              </a:spcBef>
              <a:spcAft>
                <a:spcPts val="0"/>
              </a:spcAft>
              <a:buSzPct val="100000"/>
              <a:buFont typeface="Arial" pitchFamily="34"/>
              <a:buChar char="•"/>
            </a:pPr>
            <a:r>
              <a:rPr lang="en-US" sz="2400" dirty="0">
                <a:latin typeface="+mn-lt"/>
              </a:rPr>
              <a:t>We created a ModGearman Nagios XI component to manage our servers from a central location</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latin typeface="Myriad Pro Light" pitchFamily="34"/>
              </a:rPr>
              <a:t>SmokePing</a:t>
            </a:r>
            <a:r>
              <a:rPr lang="en-US" dirty="0" smtClean="0">
                <a:latin typeface="Myriad Pro Light" pitchFamily="34"/>
              </a:rPr>
              <a:t> Component</a:t>
            </a:r>
            <a:endParaRPr lang="en-US" dirty="0">
              <a:latin typeface="Myriad Pro Light" pitchFamily="34"/>
            </a:endParaRPr>
          </a:p>
        </p:txBody>
      </p:sp>
      <p:sp>
        <p:nvSpPr>
          <p:cNvPr id="3" name="Content Placeholder 2"/>
          <p:cNvSpPr txBox="1">
            <a:spLocks noGrp="1"/>
          </p:cNvSpPr>
          <p:nvPr>
            <p:ph idx="1"/>
          </p:nvPr>
        </p:nvSpPr>
        <p:spPr>
          <a:xfrm>
            <a:off x="0" y="800099"/>
            <a:ext cx="3200400" cy="3982641"/>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600"/>
              </a:spcBef>
              <a:spcAft>
                <a:spcPts val="0"/>
              </a:spcAft>
              <a:buNone/>
            </a:pPr>
            <a:r>
              <a:rPr lang="en-US" sz="2400" dirty="0" smtClean="0">
                <a:latin typeface="+mn-lt"/>
              </a:rPr>
              <a:t>This component keeps our gateway graphs up at all times so we can keep an eye on them, and then rotates graphs from other hosts in each zone so we can (hopefully) notice inconsistencies when they arise.</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352550"/>
            <a:ext cx="5667429" cy="3198286"/>
          </a:xfrm>
          <a:prstGeom prst="rect">
            <a:avLst/>
          </a:prstGeom>
        </p:spPr>
      </p:pic>
    </p:spTree>
    <p:extLst>
      <p:ext uri="{BB962C8B-B14F-4D97-AF65-F5344CB8AC3E}">
        <p14:creationId xmlns:p14="http://schemas.microsoft.com/office/powerpoint/2010/main" val="95294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Introduction &amp; Agenda</a:t>
            </a:r>
          </a:p>
        </p:txBody>
      </p:sp>
      <p:sp>
        <p:nvSpPr>
          <p:cNvPr id="3" name="Content Placeholder 2"/>
          <p:cNvSpPr txBox="1">
            <a:spLocks noGrp="1"/>
          </p:cNvSpPr>
          <p:nvPr>
            <p:ph idx="1"/>
          </p:nvPr>
        </p:nvSpPr>
        <p:spPr>
          <a:xfrm>
            <a:off x="0" y="800100"/>
            <a:ext cx="9144000" cy="352863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What we do and what we needed</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Customized and configured</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IO </a:t>
            </a:r>
            <a:r>
              <a:rPr lang="en-US" sz="2400" dirty="0" smtClean="0">
                <a:latin typeface="Calibri" panose="020F0502020204030204" pitchFamily="34" charset="0"/>
              </a:rPr>
              <a:t>issues...</a:t>
            </a:r>
            <a:endParaRPr lang="en-US" sz="2400" dirty="0">
              <a:latin typeface="Calibri" panose="020F0502020204030204" pitchFamily="34" charset="0"/>
            </a:endParaRP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Offload all the things!</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What did we learn</a:t>
            </a:r>
            <a:r>
              <a:rPr lang="en-US" sz="2400" dirty="0" smtClean="0">
                <a:latin typeface="Calibri" panose="020F0502020204030204" pitchFamily="34" charset="0"/>
              </a:rPr>
              <a:t>?</a:t>
            </a:r>
          </a:p>
          <a:p>
            <a:pPr marL="457200" lvl="0" indent="-457200" hangingPunct="1">
              <a:spcBef>
                <a:spcPts val="600"/>
              </a:spcBef>
              <a:spcAft>
                <a:spcPts val="0"/>
              </a:spcAft>
              <a:buSzPct val="100000"/>
              <a:buFont typeface="Arial" pitchFamily="34"/>
              <a:buChar char="•"/>
            </a:pPr>
            <a:r>
              <a:rPr lang="en-US" sz="2400" dirty="0" smtClean="0">
                <a:latin typeface="Calibri" panose="020F0502020204030204" pitchFamily="34" charset="0"/>
              </a:rPr>
              <a:t>What’s next?</a:t>
            </a:r>
            <a:endParaRPr lang="en-US" sz="2400" dirty="0">
              <a:latin typeface="Calibri" panose="020F0502020204030204" pitchFamily="34" charset="0"/>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latin typeface="Myriad Pro Light" pitchFamily="34"/>
              </a:rPr>
              <a:t>SmokePing</a:t>
            </a:r>
            <a:r>
              <a:rPr lang="en-US" dirty="0" smtClean="0">
                <a:latin typeface="Myriad Pro Light" pitchFamily="34"/>
              </a:rPr>
              <a:t> Portal</a:t>
            </a:r>
            <a:endParaRPr lang="en-US" dirty="0">
              <a:latin typeface="Myriad Pro Light" pitchFamily="34"/>
            </a:endParaRPr>
          </a:p>
        </p:txBody>
      </p:sp>
      <p:sp>
        <p:nvSpPr>
          <p:cNvPr id="3" name="Content Placeholder 2"/>
          <p:cNvSpPr txBox="1">
            <a:spLocks noGrp="1"/>
          </p:cNvSpPr>
          <p:nvPr>
            <p:ph idx="1"/>
          </p:nvPr>
        </p:nvSpPr>
        <p:spPr>
          <a:xfrm>
            <a:off x="0" y="800100"/>
            <a:ext cx="9144000" cy="85725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600"/>
              </a:spcBef>
              <a:spcAft>
                <a:spcPts val="0"/>
              </a:spcAft>
              <a:buNone/>
            </a:pPr>
            <a:r>
              <a:rPr lang="en-US" sz="2400" dirty="0" smtClean="0">
                <a:latin typeface="+mn-lt"/>
              </a:rPr>
              <a:t>We use a portal that parses the </a:t>
            </a:r>
            <a:r>
              <a:rPr lang="en-US" sz="2400" dirty="0" err="1" smtClean="0">
                <a:latin typeface="+mn-lt"/>
              </a:rPr>
              <a:t>config</a:t>
            </a:r>
            <a:r>
              <a:rPr lang="en-US" sz="2400" dirty="0" smtClean="0">
                <a:latin typeface="+mn-lt"/>
              </a:rPr>
              <a:t> file for </a:t>
            </a:r>
            <a:r>
              <a:rPr lang="en-US" sz="2400" dirty="0" err="1" smtClean="0">
                <a:latin typeface="+mn-lt"/>
              </a:rPr>
              <a:t>SmokePing</a:t>
            </a:r>
            <a:r>
              <a:rPr lang="en-US" sz="2400" dirty="0">
                <a:latin typeface="+mn-lt"/>
              </a:rPr>
              <a:t> </a:t>
            </a:r>
            <a:r>
              <a:rPr lang="en-US" sz="2400" dirty="0" smtClean="0">
                <a:latin typeface="+mn-lt"/>
              </a:rPr>
              <a:t>hosts, pings them, and shows current status. It also allows the portal user to ping those hosts.</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5" r="115" b="27970"/>
          <a:stretch/>
        </p:blipFill>
        <p:spPr>
          <a:xfrm>
            <a:off x="2286000" y="1683393"/>
            <a:ext cx="5240000" cy="3099348"/>
          </a:xfrm>
          <a:prstGeom prst="rect">
            <a:avLst/>
          </a:prstGeom>
        </p:spPr>
      </p:pic>
    </p:spTree>
    <p:extLst>
      <p:ext uri="{BB962C8B-B14F-4D97-AF65-F5344CB8AC3E}">
        <p14:creationId xmlns:p14="http://schemas.microsoft.com/office/powerpoint/2010/main" val="209939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latin typeface="Myriad Pro Light" pitchFamily="34"/>
              </a:rPr>
              <a:t>ModGearman</a:t>
            </a:r>
            <a:r>
              <a:rPr lang="en-US" dirty="0" smtClean="0">
                <a:latin typeface="Myriad Pro Light" pitchFamily="34"/>
              </a:rPr>
              <a:t> Component</a:t>
            </a:r>
            <a:endParaRPr lang="en-US" dirty="0">
              <a:latin typeface="Myriad Pro Light" pitchFamily="34"/>
            </a:endParaRPr>
          </a:p>
        </p:txBody>
      </p:sp>
      <p:sp>
        <p:nvSpPr>
          <p:cNvPr id="3" name="Content Placeholder 2"/>
          <p:cNvSpPr txBox="1">
            <a:spLocks noGrp="1"/>
          </p:cNvSpPr>
          <p:nvPr>
            <p:ph idx="1"/>
          </p:nvPr>
        </p:nvSpPr>
        <p:spPr>
          <a:xfrm>
            <a:off x="4191000" y="800100"/>
            <a:ext cx="4953000" cy="371475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600"/>
              </a:spcBef>
              <a:spcAft>
                <a:spcPts val="0"/>
              </a:spcAft>
              <a:buNone/>
            </a:pPr>
            <a:r>
              <a:rPr lang="en-US" sz="2400" dirty="0" smtClean="0">
                <a:latin typeface="+mn-lt"/>
              </a:rPr>
              <a:t>I was tired of having to repeatedly log in to each </a:t>
            </a:r>
            <a:r>
              <a:rPr lang="en-US" sz="2400" dirty="0" err="1" smtClean="0">
                <a:latin typeface="+mn-lt"/>
              </a:rPr>
              <a:t>ModGearman</a:t>
            </a:r>
            <a:r>
              <a:rPr lang="en-US" sz="2400" dirty="0" smtClean="0">
                <a:latin typeface="+mn-lt"/>
              </a:rPr>
              <a:t> instance to tweak something when we were still getting everything set! So I wrote this to make my life a little bit easier.</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857251"/>
            <a:ext cx="3253714" cy="3823238"/>
          </a:xfrm>
          <a:prstGeom prst="rect">
            <a:avLst/>
          </a:prstGeom>
        </p:spPr>
      </p:pic>
    </p:spTree>
    <p:extLst>
      <p:ext uri="{BB962C8B-B14F-4D97-AF65-F5344CB8AC3E}">
        <p14:creationId xmlns:p14="http://schemas.microsoft.com/office/powerpoint/2010/main" val="30322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latin typeface="Myriad Pro Light" pitchFamily="34"/>
              </a:rPr>
              <a:t>Conclusion</a:t>
            </a:r>
          </a:p>
        </p:txBody>
      </p:sp>
      <p:sp>
        <p:nvSpPr>
          <p:cNvPr id="3" name="Content Placeholder 2"/>
          <p:cNvSpPr txBox="1">
            <a:spLocks noGrp="1"/>
          </p:cNvSpPr>
          <p:nvPr>
            <p:ph idx="1"/>
          </p:nvPr>
        </p:nvSpPr>
        <p:spPr>
          <a:xfrm>
            <a:off x="0" y="800100"/>
            <a:ext cx="9144000" cy="388620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a:latin typeface="+mn-lt"/>
              </a:rPr>
              <a:t>What d</a:t>
            </a:r>
            <a:r>
              <a:rPr lang="en-US" dirty="0" smtClean="0">
                <a:latin typeface="+mn-lt"/>
              </a:rPr>
              <a:t>id </a:t>
            </a:r>
            <a:r>
              <a:rPr lang="en-US" dirty="0">
                <a:latin typeface="+mn-lt"/>
              </a:rPr>
              <a:t>we l</a:t>
            </a:r>
            <a:r>
              <a:rPr lang="en-US" dirty="0" smtClean="0">
                <a:latin typeface="+mn-lt"/>
              </a:rPr>
              <a:t>earn</a:t>
            </a:r>
            <a:r>
              <a:rPr lang="en-US" dirty="0">
                <a:latin typeface="+mn-lt"/>
              </a:rPr>
              <a:t>?</a:t>
            </a:r>
          </a:p>
          <a:p>
            <a:pPr marL="457200" lvl="0" indent="-457200" hangingPunct="1">
              <a:spcBef>
                <a:spcPts val="600"/>
              </a:spcBef>
              <a:spcAft>
                <a:spcPts val="0"/>
              </a:spcAft>
              <a:buSzPct val="100000"/>
              <a:buFont typeface="Arial" pitchFamily="34"/>
              <a:buChar char="•"/>
            </a:pPr>
            <a:r>
              <a:rPr lang="en-US" sz="2400" dirty="0">
                <a:latin typeface="+mn-lt"/>
              </a:rPr>
              <a:t>Nagios XI can be extended far beyond the default </a:t>
            </a:r>
            <a:r>
              <a:rPr lang="en-US" sz="2400" dirty="0" smtClean="0">
                <a:latin typeface="+mn-lt"/>
              </a:rPr>
              <a:t>behavior</a:t>
            </a:r>
          </a:p>
          <a:p>
            <a:pPr marL="889200" lvl="1" indent="-457200">
              <a:spcBef>
                <a:spcPts val="600"/>
              </a:spcBef>
              <a:spcAft>
                <a:spcPts val="0"/>
              </a:spcAft>
              <a:buSzPct val="100000"/>
              <a:buFont typeface="Arial" pitchFamily="34"/>
              <a:buChar char="•"/>
            </a:pPr>
            <a:r>
              <a:rPr lang="en-US" sz="2400" dirty="0" smtClean="0">
                <a:latin typeface="+mn-lt"/>
              </a:rPr>
              <a:t>Custom Configuration Wizards, Plugins and Components</a:t>
            </a:r>
          </a:p>
          <a:p>
            <a:pPr marL="889200" lvl="1" indent="-457200">
              <a:spcBef>
                <a:spcPts val="600"/>
              </a:spcBef>
              <a:spcAft>
                <a:spcPts val="0"/>
              </a:spcAft>
              <a:buSzPct val="100000"/>
              <a:buFont typeface="Arial" pitchFamily="34"/>
              <a:buChar char="•"/>
            </a:pPr>
            <a:r>
              <a:rPr lang="en-US" sz="2400" dirty="0" smtClean="0">
                <a:latin typeface="+mn-lt"/>
              </a:rPr>
              <a:t>Custom MRTG installations and scans used in the </a:t>
            </a:r>
            <a:r>
              <a:rPr lang="en-US" sz="2400" dirty="0" err="1" smtClean="0">
                <a:latin typeface="+mn-lt"/>
              </a:rPr>
              <a:t>Config</a:t>
            </a:r>
            <a:r>
              <a:rPr lang="en-US" sz="2400" dirty="0" smtClean="0">
                <a:latin typeface="+mn-lt"/>
              </a:rPr>
              <a:t> Wizards</a:t>
            </a:r>
            <a:endParaRPr lang="en-US" sz="2400" dirty="0">
              <a:latin typeface="+mn-lt"/>
            </a:endParaRPr>
          </a:p>
          <a:p>
            <a:pPr marL="457200" lvl="0" indent="-457200" hangingPunct="1">
              <a:spcBef>
                <a:spcPts val="600"/>
              </a:spcBef>
              <a:spcAft>
                <a:spcPts val="0"/>
              </a:spcAft>
              <a:buSzPct val="100000"/>
              <a:buFont typeface="Arial" pitchFamily="34"/>
              <a:buChar char="•"/>
            </a:pPr>
            <a:r>
              <a:rPr lang="en-US" sz="2400" dirty="0">
                <a:latin typeface="+mn-lt"/>
              </a:rPr>
              <a:t>IO </a:t>
            </a:r>
            <a:r>
              <a:rPr lang="en-US" sz="2400" b="1" u="sng" dirty="0">
                <a:latin typeface="+mn-lt"/>
              </a:rPr>
              <a:t>will</a:t>
            </a:r>
            <a:r>
              <a:rPr lang="en-US" sz="2400" dirty="0">
                <a:latin typeface="+mn-lt"/>
              </a:rPr>
              <a:t> become an issue, and should be planned for</a:t>
            </a:r>
          </a:p>
          <a:p>
            <a:pPr marL="457200" lvl="0" indent="-457200" hangingPunct="1">
              <a:spcBef>
                <a:spcPts val="600"/>
              </a:spcBef>
              <a:spcAft>
                <a:spcPts val="0"/>
              </a:spcAft>
              <a:buSzPct val="100000"/>
              <a:buFont typeface="Arial" pitchFamily="34"/>
              <a:buChar char="•"/>
            </a:pPr>
            <a:r>
              <a:rPr lang="en-US" sz="2400" dirty="0" smtClean="0">
                <a:latin typeface="+mn-lt"/>
              </a:rPr>
              <a:t>How to build </a:t>
            </a:r>
            <a:r>
              <a:rPr lang="en-US" sz="2400" dirty="0">
                <a:latin typeface="+mn-lt"/>
              </a:rPr>
              <a:t>a process for creating </a:t>
            </a:r>
            <a:r>
              <a:rPr lang="en-US" sz="2400" dirty="0" smtClean="0">
                <a:latin typeface="+mn-lt"/>
              </a:rPr>
              <a:t>customizations</a:t>
            </a:r>
          </a:p>
          <a:p>
            <a:pPr marL="457200" lvl="0" indent="-457200" hangingPunct="1">
              <a:spcBef>
                <a:spcPts val="600"/>
              </a:spcBef>
              <a:spcAft>
                <a:spcPts val="0"/>
              </a:spcAft>
              <a:buSzPct val="100000"/>
              <a:buFont typeface="Arial" pitchFamily="34"/>
              <a:buChar char="•"/>
            </a:pPr>
            <a:r>
              <a:rPr lang="en-US" sz="2400" dirty="0" smtClean="0">
                <a:latin typeface="+mn-lt"/>
              </a:rPr>
              <a:t>Offload what you can!</a:t>
            </a:r>
            <a:endParaRPr lang="en-US" sz="2400" dirty="0">
              <a:latin typeface="+mn-lt"/>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latin typeface="Myriad Pro Light" pitchFamily="34"/>
              </a:rPr>
              <a:t>What’s Next?</a:t>
            </a:r>
            <a:endParaRPr lang="en-US" dirty="0">
              <a:latin typeface="Myriad Pro Light" pitchFamily="34"/>
            </a:endParaRPr>
          </a:p>
        </p:txBody>
      </p:sp>
      <p:sp>
        <p:nvSpPr>
          <p:cNvPr id="3" name="Content Placeholder 2"/>
          <p:cNvSpPr txBox="1">
            <a:spLocks noGrp="1"/>
          </p:cNvSpPr>
          <p:nvPr>
            <p:ph idx="1"/>
          </p:nvPr>
        </p:nvSpPr>
        <p:spPr>
          <a:xfrm>
            <a:off x="0" y="800099"/>
            <a:ext cx="9144000" cy="3982641"/>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799"/>
              </a:spcBef>
              <a:spcAft>
                <a:spcPts val="0"/>
              </a:spcAft>
              <a:buNone/>
            </a:pPr>
            <a:r>
              <a:rPr lang="en-US" dirty="0" smtClean="0">
                <a:latin typeface="+mn-lt"/>
              </a:rPr>
              <a:t>Big Plans!</a:t>
            </a:r>
          </a:p>
          <a:p>
            <a:pPr marL="457200" indent="-457200" hangingPunct="1">
              <a:spcBef>
                <a:spcPts val="799"/>
              </a:spcBef>
              <a:spcAft>
                <a:spcPts val="0"/>
              </a:spcAft>
            </a:pPr>
            <a:r>
              <a:rPr lang="en-US" sz="2400" dirty="0" smtClean="0">
                <a:latin typeface="+mn-lt"/>
              </a:rPr>
              <a:t>Automating the MRTG Process Splitting</a:t>
            </a:r>
          </a:p>
          <a:p>
            <a:pPr marL="457200" indent="-457200" hangingPunct="1">
              <a:spcBef>
                <a:spcPts val="799"/>
              </a:spcBef>
              <a:spcAft>
                <a:spcPts val="0"/>
              </a:spcAft>
            </a:pPr>
            <a:r>
              <a:rPr lang="en-US" sz="2400" dirty="0" smtClean="0">
                <a:latin typeface="+mn-lt"/>
              </a:rPr>
              <a:t>Releasing a generic and well documented Configuration Wizard Template</a:t>
            </a:r>
          </a:p>
          <a:p>
            <a:pPr marL="457200" indent="-457200" hangingPunct="1">
              <a:spcBef>
                <a:spcPts val="799"/>
              </a:spcBef>
              <a:spcAft>
                <a:spcPts val="0"/>
              </a:spcAft>
            </a:pPr>
            <a:r>
              <a:rPr lang="en-US" sz="2400" dirty="0" smtClean="0">
                <a:latin typeface="+mn-lt"/>
              </a:rPr>
              <a:t>Continuing to grow and expand our current installation</a:t>
            </a:r>
          </a:p>
          <a:p>
            <a:pPr marL="0" lvl="0" indent="0" hangingPunct="1">
              <a:spcBef>
                <a:spcPts val="799"/>
              </a:spcBef>
              <a:spcAft>
                <a:spcPts val="0"/>
              </a:spcAft>
              <a:buNone/>
            </a:pPr>
            <a:r>
              <a:rPr lang="en-US" dirty="0" smtClean="0">
                <a:latin typeface="+mn-lt"/>
              </a:rPr>
              <a:t>Questions</a:t>
            </a:r>
          </a:p>
          <a:p>
            <a:pPr marL="457200" indent="-457200" hangingPunct="1">
              <a:spcBef>
                <a:spcPts val="799"/>
              </a:spcBef>
              <a:spcAft>
                <a:spcPts val="0"/>
              </a:spcAft>
            </a:pPr>
            <a:r>
              <a:rPr lang="en-US" sz="2400" dirty="0" smtClean="0">
                <a:latin typeface="+mn-lt"/>
              </a:rPr>
              <a:t>Do you have any?</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Agile Networks: </a:t>
            </a:r>
            <a:r>
              <a:rPr lang="en-US" dirty="0" smtClean="0">
                <a:latin typeface="Myriad Pro Light" pitchFamily="34"/>
              </a:rPr>
              <a:t>Who We Are</a:t>
            </a:r>
            <a:endParaRPr lang="en-US" dirty="0">
              <a:latin typeface="Myriad Pro Light" pitchFamily="34"/>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800101"/>
            <a:ext cx="9144000" cy="3693319"/>
          </a:xfrm>
          <a:prstGeom prst="rect">
            <a:avLst/>
          </a:prstGeom>
        </p:spPr>
        <p:txBody>
          <a:bodyPr wrap="square">
            <a:spAutoFit/>
          </a:bodyPr>
          <a:lstStyle/>
          <a:p>
            <a:pPr marL="0" lvl="1">
              <a:spcBef>
                <a:spcPts val="1200"/>
              </a:spcBef>
              <a:spcAft>
                <a:spcPts val="600"/>
              </a:spcAft>
            </a:pPr>
            <a:r>
              <a:rPr lang="en-US" sz="3200" dirty="0"/>
              <a:t>Telecom </a:t>
            </a:r>
            <a:r>
              <a:rPr lang="en-US" sz="3200" dirty="0" smtClean="0"/>
              <a:t>Provider</a:t>
            </a:r>
          </a:p>
          <a:p>
            <a:pPr lvl="1" indent="-457200">
              <a:spcBef>
                <a:spcPts val="600"/>
              </a:spcBef>
              <a:buFont typeface="Arial" panose="020B0604020202020204" pitchFamily="34" charset="0"/>
              <a:buChar char="•"/>
            </a:pPr>
            <a:r>
              <a:rPr lang="en-US" sz="2400" dirty="0" smtClean="0"/>
              <a:t>We Engineer </a:t>
            </a:r>
            <a:r>
              <a:rPr lang="en-US" sz="2400" dirty="0"/>
              <a:t>and </a:t>
            </a:r>
            <a:r>
              <a:rPr lang="en-US" sz="2400" dirty="0" smtClean="0"/>
              <a:t>Operate </a:t>
            </a:r>
            <a:r>
              <a:rPr lang="en-US" sz="2400" i="1" dirty="0"/>
              <a:t>The Agile Network</a:t>
            </a:r>
            <a:r>
              <a:rPr lang="en-US" sz="2400" dirty="0"/>
              <a:t>, a general purpose  backhaul network with Last-Mile </a:t>
            </a:r>
            <a:r>
              <a:rPr lang="en-US" sz="2400" dirty="0" err="1" smtClean="0"/>
              <a:t>Agility</a:t>
            </a:r>
            <a:r>
              <a:rPr lang="en-US" sz="2400" baseline="30000" dirty="0" err="1" smtClean="0"/>
              <a:t>TM</a:t>
            </a:r>
            <a:endParaRPr lang="en-US" sz="2400" baseline="30000" dirty="0" smtClean="0"/>
          </a:p>
          <a:p>
            <a:pPr lvl="1" indent="-457200">
              <a:spcBef>
                <a:spcPts val="600"/>
              </a:spcBef>
              <a:buFont typeface="Arial" panose="020B0604020202020204" pitchFamily="34" charset="0"/>
              <a:buChar char="•"/>
            </a:pPr>
            <a:r>
              <a:rPr lang="en-US" sz="2400" dirty="0" smtClean="0"/>
              <a:t>Who We Serve</a:t>
            </a:r>
            <a:endParaRPr lang="en-US" sz="2400" dirty="0"/>
          </a:p>
          <a:p>
            <a:pPr marL="914400" lvl="5" indent="-457200">
              <a:spcBef>
                <a:spcPts val="600"/>
              </a:spcBef>
              <a:spcAft>
                <a:spcPts val="600"/>
              </a:spcAft>
              <a:buFont typeface="Arial" panose="020B0604020202020204" pitchFamily="34" charset="0"/>
              <a:buChar char="•"/>
            </a:pPr>
            <a:r>
              <a:rPr lang="en-US" sz="2000" dirty="0"/>
              <a:t>Public Sector … particularly Public Safety </a:t>
            </a:r>
          </a:p>
          <a:p>
            <a:pPr marL="914400" lvl="5" indent="-457200">
              <a:spcBef>
                <a:spcPts val="600"/>
              </a:spcBef>
              <a:spcAft>
                <a:spcPts val="600"/>
              </a:spcAft>
              <a:buFont typeface="Arial" panose="020B0604020202020204" pitchFamily="34" charset="0"/>
              <a:buChar char="•"/>
            </a:pPr>
            <a:r>
              <a:rPr lang="en-US" sz="2000" dirty="0"/>
              <a:t>Oil/Gas </a:t>
            </a:r>
            <a:endParaRPr lang="en-US" sz="2000" dirty="0" smtClean="0"/>
          </a:p>
          <a:p>
            <a:pPr marL="914400" lvl="5" indent="-457200">
              <a:spcBef>
                <a:spcPts val="600"/>
              </a:spcBef>
              <a:spcAft>
                <a:spcPts val="600"/>
              </a:spcAft>
              <a:buFont typeface="Arial" panose="020B0604020202020204" pitchFamily="34" charset="0"/>
              <a:buChar char="•"/>
            </a:pPr>
            <a:r>
              <a:rPr lang="en-US" sz="2000" dirty="0" smtClean="0"/>
              <a:t>Underserved </a:t>
            </a:r>
            <a:r>
              <a:rPr lang="en-US" sz="2000" dirty="0"/>
              <a:t>Communities </a:t>
            </a:r>
            <a:endParaRPr lang="en-US" sz="2000" dirty="0" smtClean="0"/>
          </a:p>
          <a:p>
            <a:pPr marL="914400" lvl="5" indent="-457200">
              <a:spcBef>
                <a:spcPts val="600"/>
              </a:spcBef>
              <a:spcAft>
                <a:spcPts val="600"/>
              </a:spcAft>
              <a:buFont typeface="Arial" panose="020B0604020202020204" pitchFamily="34" charset="0"/>
              <a:buChar char="•"/>
            </a:pPr>
            <a:r>
              <a:rPr lang="en-US" sz="2000" dirty="0" smtClean="0"/>
              <a:t>Enterprise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Customer Examples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348629"/>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DAS Seal"/>
          <p:cNvPicPr>
            <a:picLocks noChangeAspect="1" noChangeArrowheads="1"/>
          </p:cNvPicPr>
          <p:nvPr/>
        </p:nvPicPr>
        <p:blipFill>
          <a:blip r:embed="rId3" cstate="print"/>
          <a:srcRect/>
          <a:stretch>
            <a:fillRect/>
          </a:stretch>
        </p:blipFill>
        <p:spPr bwMode="auto">
          <a:xfrm>
            <a:off x="537018" y="1200852"/>
            <a:ext cx="1424940" cy="440436"/>
          </a:xfrm>
          <a:prstGeom prst="rect">
            <a:avLst/>
          </a:prstGeom>
          <a:noFill/>
        </p:spPr>
      </p:pic>
      <p:pic>
        <p:nvPicPr>
          <p:cNvPr id="9" name="Picture 8" descr="Motorola Solutions"/>
          <p:cNvPicPr>
            <a:picLocks noChangeAspect="1" noChangeArrowheads="1"/>
          </p:cNvPicPr>
          <p:nvPr/>
        </p:nvPicPr>
        <p:blipFill>
          <a:blip r:embed="rId4" cstate="print"/>
          <a:srcRect/>
          <a:stretch>
            <a:fillRect/>
          </a:stretch>
        </p:blipFill>
        <p:spPr bwMode="auto">
          <a:xfrm>
            <a:off x="4605955" y="1136507"/>
            <a:ext cx="3618548" cy="424244"/>
          </a:xfrm>
          <a:prstGeom prst="rect">
            <a:avLst/>
          </a:prstGeom>
          <a:noFill/>
        </p:spPr>
      </p:pic>
      <p:pic>
        <p:nvPicPr>
          <p:cNvPr id="11" name="Picture 10" descr="http://www.toysfortots.org/images/partners/tft-ZxAsQw-logo.jpg"/>
          <p:cNvPicPr>
            <a:picLocks noChangeAspect="1" noChangeArrowheads="1"/>
          </p:cNvPicPr>
          <p:nvPr/>
        </p:nvPicPr>
        <p:blipFill>
          <a:blip r:embed="rId5" cstate="print"/>
          <a:srcRect/>
          <a:stretch>
            <a:fillRect/>
          </a:stretch>
        </p:blipFill>
        <p:spPr bwMode="auto">
          <a:xfrm>
            <a:off x="640376" y="3744612"/>
            <a:ext cx="2055495" cy="875030"/>
          </a:xfrm>
          <a:prstGeom prst="rect">
            <a:avLst/>
          </a:prstGeom>
          <a:noFill/>
        </p:spPr>
      </p:pic>
      <p:pic>
        <p:nvPicPr>
          <p:cNvPr id="12" name="Picture 11" descr="Ohio Public Library Information Network"/>
          <p:cNvPicPr>
            <a:picLocks noChangeAspect="1" noChangeArrowheads="1"/>
          </p:cNvPicPr>
          <p:nvPr/>
        </p:nvPicPr>
        <p:blipFill>
          <a:blip r:embed="rId6" cstate="print"/>
          <a:srcRect/>
          <a:stretch>
            <a:fillRect/>
          </a:stretch>
        </p:blipFill>
        <p:spPr bwMode="auto">
          <a:xfrm>
            <a:off x="304800" y="2940064"/>
            <a:ext cx="1104900" cy="486156"/>
          </a:xfrm>
          <a:prstGeom prst="rect">
            <a:avLst/>
          </a:prstGeom>
          <a:noFill/>
        </p:spPr>
      </p:pic>
      <p:pic>
        <p:nvPicPr>
          <p:cNvPr id="13" name="Picture 12" descr="http://ohioapco.org/wp-content/uploads/2012/01/marcslogo.jpg"/>
          <p:cNvPicPr>
            <a:picLocks noChangeAspect="1" noChangeArrowheads="1"/>
          </p:cNvPicPr>
          <p:nvPr/>
        </p:nvPicPr>
        <p:blipFill>
          <a:blip r:embed="rId7" cstate="print"/>
          <a:srcRect/>
          <a:stretch>
            <a:fillRect/>
          </a:stretch>
        </p:blipFill>
        <p:spPr bwMode="auto">
          <a:xfrm>
            <a:off x="4114800" y="4516731"/>
            <a:ext cx="1650111" cy="336995"/>
          </a:xfrm>
          <a:prstGeom prst="rect">
            <a:avLst/>
          </a:prstGeom>
          <a:noFill/>
        </p:spPr>
      </p:pic>
      <p:pic>
        <p:nvPicPr>
          <p:cNvPr id="15" name="Picture 14" descr="https://si0.twimg.com/profile_images/1073069781/WildslogoGreen-Smal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6175" y="3249319"/>
            <a:ext cx="1525544" cy="1035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9539" y="3419858"/>
            <a:ext cx="1264444" cy="126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8650" y="2644548"/>
            <a:ext cx="1436135" cy="47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7314" y="1116889"/>
            <a:ext cx="1026795" cy="104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63983" y="1777170"/>
            <a:ext cx="1903762" cy="86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ODOT Home"/>
          <p:cNvPicPr>
            <a:picLocks noChangeAspect="1" noChangeArrowheads="1"/>
          </p:cNvPicPr>
          <p:nvPr/>
        </p:nvPicPr>
        <p:blipFill>
          <a:blip r:embed="rId13" cstate="print"/>
          <a:srcRect/>
          <a:stretch>
            <a:fillRect/>
          </a:stretch>
        </p:blipFill>
        <p:spPr bwMode="auto">
          <a:xfrm>
            <a:off x="6801697" y="2641733"/>
            <a:ext cx="1714500" cy="317183"/>
          </a:xfrm>
          <a:prstGeom prst="rect">
            <a:avLst/>
          </a:prstGeom>
          <a:noFill/>
        </p:spPr>
      </p:pic>
      <p:pic>
        <p:nvPicPr>
          <p:cNvPr id="2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5955" y="3354490"/>
            <a:ext cx="1730121" cy="82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Ryan\Dropbox (Agile Networks)\Sales\EVENTS\Charity Golf Scramble\Sponsor Company Logos\Midstream\MomentumLogo-HighRez.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5475" y="1977657"/>
            <a:ext cx="1854326" cy="4643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twimg0-a.akamaihd.net/profile_images/956772991/TwitterProfile.jpg"/>
          <p:cNvPicPr>
            <a:picLocks noChangeAspect="1" noChangeArrowheads="1"/>
          </p:cNvPicPr>
          <p:nvPr/>
        </p:nvPicPr>
        <p:blipFill>
          <a:blip r:embed="rId16" cstate="print"/>
          <a:stretch>
            <a:fillRect/>
          </a:stretch>
        </p:blipFill>
        <p:spPr bwMode="auto">
          <a:xfrm>
            <a:off x="2248695" y="2598897"/>
            <a:ext cx="1033729" cy="1033729"/>
          </a:xfrm>
          <a:prstGeom prst="rect">
            <a:avLst/>
          </a:prstGeom>
          <a:noFill/>
        </p:spPr>
      </p:pic>
      <p:pic>
        <p:nvPicPr>
          <p:cNvPr id="22" name="Picture 2" descr="F:\Dropbox (Agile Networks)\Agile Networks\Sales\Marketing\Art Files\AN-Logos\LowRez - PowerPoint and Web\JPG\ANLogo-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0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What </a:t>
            </a:r>
            <a:r>
              <a:rPr lang="en-US" dirty="0" smtClean="0">
                <a:latin typeface="Myriad Pro Light" pitchFamily="34"/>
              </a:rPr>
              <a:t>We </a:t>
            </a:r>
            <a:r>
              <a:rPr lang="en-US" dirty="0">
                <a:latin typeface="Myriad Pro Light" pitchFamily="34"/>
              </a:rPr>
              <a:t>N</a:t>
            </a:r>
            <a:r>
              <a:rPr lang="en-US" dirty="0" smtClean="0">
                <a:latin typeface="Myriad Pro Light" pitchFamily="34"/>
              </a:rPr>
              <a:t>eeded</a:t>
            </a:r>
            <a:endParaRPr lang="en-US" dirty="0">
              <a:latin typeface="Myriad Pro Light" pitchFamily="34"/>
            </a:endParaRPr>
          </a:p>
        </p:txBody>
      </p:sp>
      <p:sp>
        <p:nvSpPr>
          <p:cNvPr id="3" name="Content Placeholder 2"/>
          <p:cNvSpPr txBox="1">
            <a:spLocks noGrp="1"/>
          </p:cNvSpPr>
          <p:nvPr>
            <p:ph idx="1"/>
          </p:nvPr>
        </p:nvSpPr>
        <p:spPr>
          <a:xfrm>
            <a:off x="0" y="800100"/>
            <a:ext cx="9144000" cy="354330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0" lvl="0" indent="0" hangingPunct="1">
              <a:spcBef>
                <a:spcPts val="799"/>
              </a:spcBef>
              <a:spcAft>
                <a:spcPts val="0"/>
              </a:spcAft>
              <a:buNone/>
            </a:pPr>
            <a:r>
              <a:rPr lang="en-US" dirty="0">
                <a:latin typeface="Calibri" panose="020F0502020204030204" pitchFamily="34" charset="0"/>
              </a:rPr>
              <a:t>General i</a:t>
            </a:r>
            <a:r>
              <a:rPr lang="en-US" dirty="0" smtClean="0">
                <a:latin typeface="Calibri" panose="020F0502020204030204" pitchFamily="34" charset="0"/>
              </a:rPr>
              <a:t>nsight </a:t>
            </a:r>
            <a:r>
              <a:rPr lang="en-US" dirty="0">
                <a:latin typeface="Calibri" panose="020F0502020204030204" pitchFamily="34" charset="0"/>
              </a:rPr>
              <a:t>i</a:t>
            </a:r>
            <a:r>
              <a:rPr lang="en-US" dirty="0" smtClean="0">
                <a:latin typeface="Calibri" panose="020F0502020204030204" pitchFamily="34" charset="0"/>
              </a:rPr>
              <a:t>nto </a:t>
            </a:r>
            <a:r>
              <a:rPr lang="en-US" dirty="0">
                <a:latin typeface="Calibri" panose="020F0502020204030204" pitchFamily="34" charset="0"/>
              </a:rPr>
              <a:t>n</a:t>
            </a:r>
            <a:r>
              <a:rPr lang="en-US" dirty="0" smtClean="0">
                <a:latin typeface="Calibri" panose="020F0502020204030204" pitchFamily="34" charset="0"/>
              </a:rPr>
              <a:t>etwork </a:t>
            </a:r>
            <a:r>
              <a:rPr lang="en-US" dirty="0">
                <a:latin typeface="Calibri" panose="020F0502020204030204" pitchFamily="34" charset="0"/>
              </a:rPr>
              <a:t>h</a:t>
            </a:r>
            <a:r>
              <a:rPr lang="en-US" dirty="0" smtClean="0">
                <a:latin typeface="Calibri" panose="020F0502020204030204" pitchFamily="34" charset="0"/>
              </a:rPr>
              <a:t>ealth</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Ability to maintain SLAs with </a:t>
            </a:r>
            <a:r>
              <a:rPr lang="en-US" sz="2400" dirty="0" smtClean="0">
                <a:latin typeface="Calibri" panose="020F0502020204030204" pitchFamily="34" charset="0"/>
              </a:rPr>
              <a:t>customers</a:t>
            </a:r>
          </a:p>
          <a:p>
            <a:pPr marL="457200" lvl="0" indent="-457200" hangingPunct="1">
              <a:spcBef>
                <a:spcPts val="600"/>
              </a:spcBef>
              <a:spcAft>
                <a:spcPts val="0"/>
              </a:spcAft>
              <a:buSzPct val="100000"/>
              <a:buFont typeface="Arial" pitchFamily="34"/>
              <a:buChar char="•"/>
            </a:pPr>
            <a:r>
              <a:rPr lang="en-US" sz="2400" dirty="0" smtClean="0">
                <a:latin typeface="Calibri" panose="020F0502020204030204" pitchFamily="34" charset="0"/>
              </a:rPr>
              <a:t>To react to network downtime as fast as possible</a:t>
            </a:r>
          </a:p>
          <a:p>
            <a:pPr marL="457200" lvl="0" indent="-457200" hangingPunct="1">
              <a:spcBef>
                <a:spcPts val="600"/>
              </a:spcBef>
              <a:spcAft>
                <a:spcPts val="0"/>
              </a:spcAft>
              <a:buSzPct val="100000"/>
              <a:buFont typeface="Arial" pitchFamily="34"/>
              <a:buChar char="•"/>
            </a:pPr>
            <a:r>
              <a:rPr lang="en-US" sz="2400" dirty="0" smtClean="0">
                <a:latin typeface="Calibri" panose="020F0502020204030204" pitchFamily="34" charset="0"/>
              </a:rPr>
              <a:t>The Government doesn’t like to wait</a:t>
            </a:r>
          </a:p>
          <a:p>
            <a:pPr marL="457200" lvl="0" indent="-457200" hangingPunct="1">
              <a:spcBef>
                <a:spcPts val="600"/>
              </a:spcBef>
              <a:spcAft>
                <a:spcPts val="0"/>
              </a:spcAft>
              <a:buSzPct val="100000"/>
              <a:buFont typeface="Arial" pitchFamily="34"/>
              <a:buChar char="•"/>
            </a:pPr>
            <a:r>
              <a:rPr lang="en-US" sz="2400" dirty="0" smtClean="0">
                <a:latin typeface="Calibri" panose="020F0502020204030204" pitchFamily="34" charset="0"/>
              </a:rPr>
              <a:t>To monitor traffic across the network</a:t>
            </a:r>
            <a:endParaRPr lang="en-US" sz="2400" dirty="0">
              <a:latin typeface="Calibri" panose="020F0502020204030204" pitchFamily="34" charset="0"/>
            </a:endParaRP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What </a:t>
            </a:r>
            <a:r>
              <a:rPr lang="en-US" dirty="0" smtClean="0">
                <a:latin typeface="Myriad Pro Light" pitchFamily="34"/>
              </a:rPr>
              <a:t>We </a:t>
            </a:r>
            <a:r>
              <a:rPr lang="en-US" dirty="0">
                <a:latin typeface="Myriad Pro Light" pitchFamily="34"/>
              </a:rPr>
              <a:t>D</a:t>
            </a:r>
            <a:r>
              <a:rPr lang="en-US" dirty="0" smtClean="0">
                <a:latin typeface="Myriad Pro Light" pitchFamily="34"/>
              </a:rPr>
              <a:t>id</a:t>
            </a:r>
            <a:endParaRPr lang="en-US" dirty="0">
              <a:latin typeface="Myriad Pro Light" pitchFamily="34"/>
            </a:endParaRPr>
          </a:p>
        </p:txBody>
      </p:sp>
      <p:sp>
        <p:nvSpPr>
          <p:cNvPr id="3" name="Content Placeholder 2"/>
          <p:cNvSpPr txBox="1">
            <a:spLocks noGrp="1"/>
          </p:cNvSpPr>
          <p:nvPr>
            <p:ph idx="1"/>
          </p:nvPr>
        </p:nvSpPr>
        <p:spPr>
          <a:xfrm>
            <a:off x="0" y="800100"/>
            <a:ext cx="9144000" cy="360045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a:latin typeface="Calibri" panose="020F0502020204030204" pitchFamily="34" charset="0"/>
              </a:rPr>
              <a:t>We </a:t>
            </a:r>
            <a:r>
              <a:rPr lang="en-US" dirty="0" smtClean="0">
                <a:latin typeface="Calibri" panose="020F0502020204030204" pitchFamily="34" charset="0"/>
              </a:rPr>
              <a:t>chose </a:t>
            </a:r>
            <a:r>
              <a:rPr lang="en-US" dirty="0">
                <a:latin typeface="Calibri" panose="020F0502020204030204" pitchFamily="34" charset="0"/>
              </a:rPr>
              <a:t>Nagios XI</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Easy to use and understand interface</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No more text based configurations to manage</a:t>
            </a:r>
          </a:p>
          <a:p>
            <a:pPr marL="457200" lvl="1" indent="-457200">
              <a:spcBef>
                <a:spcPts val="600"/>
              </a:spcBef>
              <a:buSzPct val="100000"/>
              <a:buNone/>
            </a:pPr>
            <a:r>
              <a:rPr lang="en-US" sz="2400" dirty="0" smtClean="0">
                <a:latin typeface="Calibri" panose="020F0502020204030204" pitchFamily="34" charset="0"/>
              </a:rPr>
              <a:t>	(</a:t>
            </a:r>
            <a:r>
              <a:rPr lang="en-US" sz="2400" dirty="0">
                <a:latin typeface="Calibri" panose="020F0502020204030204" pitchFamily="34" charset="0"/>
              </a:rPr>
              <a:t>Haha, just kidding</a:t>
            </a:r>
            <a:r>
              <a:rPr lang="en-US" sz="2400" dirty="0" smtClean="0">
                <a:latin typeface="Calibri" panose="020F0502020204030204" pitchFamily="34" charset="0"/>
              </a:rPr>
              <a:t>!)</a:t>
            </a:r>
          </a:p>
          <a:p>
            <a:pPr marL="457200" lvl="1" indent="-457200">
              <a:spcBef>
                <a:spcPts val="600"/>
              </a:spcBef>
              <a:buSzPct val="100000"/>
              <a:buFont typeface="Arial" pitchFamily="34"/>
              <a:buChar char="•"/>
            </a:pPr>
            <a:r>
              <a:rPr lang="en-US" sz="2400" dirty="0" smtClean="0">
                <a:latin typeface="Calibri" panose="020F0502020204030204" pitchFamily="34" charset="0"/>
              </a:rPr>
              <a:t>Built </a:t>
            </a:r>
            <a:r>
              <a:rPr lang="en-US" sz="2400" dirty="0">
                <a:latin typeface="Calibri" panose="020F0502020204030204" pitchFamily="34" charset="0"/>
              </a:rPr>
              <a:t>on top of something we were already comfortable with</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How'd </a:t>
            </a:r>
            <a:r>
              <a:rPr lang="en-US" dirty="0" smtClean="0">
                <a:latin typeface="Myriad Pro Light" pitchFamily="34"/>
              </a:rPr>
              <a:t>That </a:t>
            </a:r>
            <a:r>
              <a:rPr lang="en-US" dirty="0">
                <a:latin typeface="Myriad Pro Light" pitchFamily="34"/>
              </a:rPr>
              <a:t>G</a:t>
            </a:r>
            <a:r>
              <a:rPr lang="en-US" dirty="0" smtClean="0">
                <a:latin typeface="Myriad Pro Light" pitchFamily="34"/>
              </a:rPr>
              <a:t>o</a:t>
            </a:r>
            <a:r>
              <a:rPr lang="en-US" dirty="0">
                <a:latin typeface="Myriad Pro Light" pitchFamily="34"/>
              </a:rPr>
              <a:t>?</a:t>
            </a:r>
          </a:p>
        </p:txBody>
      </p:sp>
      <p:sp>
        <p:nvSpPr>
          <p:cNvPr id="3" name="Content Placeholder 2"/>
          <p:cNvSpPr txBox="1">
            <a:spLocks noGrp="1"/>
          </p:cNvSpPr>
          <p:nvPr>
            <p:ph idx="1"/>
          </p:nvPr>
        </p:nvSpPr>
        <p:spPr>
          <a:xfrm>
            <a:off x="-13532" y="800100"/>
            <a:ext cx="9157531" cy="371475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a:latin typeface="Calibri" panose="020F0502020204030204" pitchFamily="34" charset="0"/>
              </a:rPr>
              <a:t>It w</a:t>
            </a:r>
            <a:r>
              <a:rPr lang="en-US" dirty="0" smtClean="0">
                <a:latin typeface="Calibri" panose="020F0502020204030204" pitchFamily="34" charset="0"/>
              </a:rPr>
              <a:t>orked</a:t>
            </a:r>
            <a:r>
              <a:rPr lang="en-US" dirty="0">
                <a:latin typeface="Calibri" panose="020F0502020204030204" pitchFamily="34" charset="0"/>
              </a:rPr>
              <a:t>, b</a:t>
            </a:r>
            <a:r>
              <a:rPr lang="en-US" dirty="0" smtClean="0">
                <a:latin typeface="Calibri" panose="020F0502020204030204" pitchFamily="34" charset="0"/>
              </a:rPr>
              <a:t>ut not </a:t>
            </a:r>
            <a:r>
              <a:rPr lang="en-US" b="1" i="1" dirty="0">
                <a:latin typeface="Calibri" panose="020F0502020204030204" pitchFamily="34" charset="0"/>
              </a:rPr>
              <a:t>e</a:t>
            </a:r>
            <a:r>
              <a:rPr lang="en-US" b="1" i="1" dirty="0" smtClean="0">
                <a:latin typeface="Calibri" panose="020F0502020204030204" pitchFamily="34" charset="0"/>
              </a:rPr>
              <a:t>xactly</a:t>
            </a:r>
            <a:r>
              <a:rPr lang="en-US" dirty="0" smtClean="0">
                <a:latin typeface="Calibri" panose="020F0502020204030204" pitchFamily="34" charset="0"/>
              </a:rPr>
              <a:t> </a:t>
            </a:r>
            <a:r>
              <a:rPr lang="en-US" dirty="0">
                <a:latin typeface="Calibri" panose="020F0502020204030204" pitchFamily="34" charset="0"/>
              </a:rPr>
              <a:t>h</a:t>
            </a:r>
            <a:r>
              <a:rPr lang="en-US" dirty="0" smtClean="0">
                <a:latin typeface="Calibri" panose="020F0502020204030204" pitchFamily="34" charset="0"/>
              </a:rPr>
              <a:t>ow </a:t>
            </a:r>
            <a:r>
              <a:rPr lang="en-US" dirty="0">
                <a:latin typeface="Calibri" panose="020F0502020204030204" pitchFamily="34" charset="0"/>
              </a:rPr>
              <a:t>w</a:t>
            </a:r>
            <a:r>
              <a:rPr lang="en-US" dirty="0" smtClean="0">
                <a:latin typeface="Calibri" panose="020F0502020204030204" pitchFamily="34" charset="0"/>
              </a:rPr>
              <a:t>e </a:t>
            </a:r>
            <a:r>
              <a:rPr lang="en-US" dirty="0">
                <a:latin typeface="Calibri" panose="020F0502020204030204" pitchFamily="34" charset="0"/>
              </a:rPr>
              <a:t>w</a:t>
            </a:r>
            <a:r>
              <a:rPr lang="en-US" dirty="0" smtClean="0">
                <a:latin typeface="Calibri" panose="020F0502020204030204" pitchFamily="34" charset="0"/>
              </a:rPr>
              <a:t>anted </a:t>
            </a:r>
            <a:r>
              <a:rPr lang="en-US" dirty="0">
                <a:latin typeface="Calibri" panose="020F0502020204030204" pitchFamily="34" charset="0"/>
              </a:rPr>
              <a:t>it t</a:t>
            </a:r>
            <a:r>
              <a:rPr lang="en-US" dirty="0" smtClean="0">
                <a:latin typeface="Calibri" panose="020F0502020204030204" pitchFamily="34" charset="0"/>
              </a:rPr>
              <a:t>o</a:t>
            </a:r>
            <a:endParaRPr lang="en-US" dirty="0">
              <a:latin typeface="Calibri" panose="020F0502020204030204" pitchFamily="34" charset="0"/>
            </a:endParaRP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a:t>
            </a:r>
            <a:r>
              <a:rPr lang="en-US" sz="2400" i="1" dirty="0">
                <a:latin typeface="Calibri" panose="020F0502020204030204" pitchFamily="34" charset="0"/>
              </a:rPr>
              <a:t>WHAT DO YOU MEAN IT DOESN'T AUTOMATICALLY TRANSLATE OIDS INTO HUMAN UNDERSTANDABLE ENGLISH?</a:t>
            </a:r>
            <a:r>
              <a:rPr lang="en-US" sz="2400" dirty="0">
                <a:latin typeface="Calibri" panose="020F0502020204030204" pitchFamily="34" charset="0"/>
              </a:rPr>
              <a:t>”</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a:t>
            </a:r>
            <a:r>
              <a:rPr lang="en-US" sz="2400" i="1" dirty="0">
                <a:latin typeface="Calibri" panose="020F0502020204030204" pitchFamily="34" charset="0"/>
              </a:rPr>
              <a:t>YOU MEAN TO TELL ME THAT OUR EQUIPMENT DOESN'T COME STANDARD WITH NAGIOS PLUGINS OR THAT NAGIOS DOESN'T PRODUCE ONE FOR EACH TYPE OF DEVICE WE USE</a:t>
            </a:r>
            <a:r>
              <a:rPr lang="en-US" sz="2400" i="1" dirty="0" smtClean="0">
                <a:latin typeface="Calibri" panose="020F0502020204030204" pitchFamily="34" charset="0"/>
              </a:rPr>
              <a:t>?!</a:t>
            </a:r>
            <a:r>
              <a:rPr lang="en-US" sz="2400" dirty="0" smtClean="0">
                <a:latin typeface="Calibri" panose="020F0502020204030204" pitchFamily="34" charset="0"/>
              </a:rPr>
              <a:t>”</a:t>
            </a: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E</a:t>
            </a:r>
            <a:r>
              <a:rPr lang="en-US" sz="2400" dirty="0" smtClean="0">
                <a:latin typeface="Calibri" panose="020F0502020204030204" pitchFamily="34" charset="0"/>
              </a:rPr>
              <a:t>tc.</a:t>
            </a:r>
            <a:endParaRPr lang="en-US" sz="2400" dirty="0">
              <a:latin typeface="Calibri" panose="020F0502020204030204" pitchFamily="34" charset="0"/>
            </a:endParaRPr>
          </a:p>
          <a:p>
            <a:pPr marL="457200" lvl="0" indent="-457200" hangingPunct="1">
              <a:spcBef>
                <a:spcPts val="600"/>
              </a:spcBef>
              <a:spcAft>
                <a:spcPts val="0"/>
              </a:spcAft>
              <a:buSzPct val="100000"/>
              <a:buFont typeface="Arial" pitchFamily="34"/>
              <a:buChar char="•"/>
            </a:pPr>
            <a:r>
              <a:rPr lang="en-US" sz="2400" dirty="0" smtClean="0">
                <a:latin typeface="Calibri" panose="020F0502020204030204" pitchFamily="34" charset="0"/>
              </a:rPr>
              <a:t>Ping </a:t>
            </a:r>
            <a:r>
              <a:rPr lang="en-US" sz="2400" dirty="0">
                <a:latin typeface="Calibri" panose="020F0502020204030204" pitchFamily="34" charset="0"/>
              </a:rPr>
              <a:t>worked just fine</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If </a:t>
            </a:r>
            <a:r>
              <a:rPr lang="en-US" dirty="0" smtClean="0">
                <a:latin typeface="Myriad Pro Light" pitchFamily="34"/>
              </a:rPr>
              <a:t>You </a:t>
            </a:r>
            <a:r>
              <a:rPr lang="en-US" dirty="0">
                <a:latin typeface="Myriad Pro Light" pitchFamily="34"/>
              </a:rPr>
              <a:t>B</a:t>
            </a:r>
            <a:r>
              <a:rPr lang="en-US" dirty="0" smtClean="0">
                <a:latin typeface="Myriad Pro Light" pitchFamily="34"/>
              </a:rPr>
              <a:t>uild </a:t>
            </a:r>
            <a:r>
              <a:rPr lang="en-US" dirty="0">
                <a:latin typeface="Myriad Pro Light" pitchFamily="34"/>
              </a:rPr>
              <a:t>I</a:t>
            </a:r>
            <a:r>
              <a:rPr lang="en-US" dirty="0" smtClean="0">
                <a:latin typeface="Myriad Pro Light" pitchFamily="34"/>
              </a:rPr>
              <a:t>t</a:t>
            </a:r>
            <a:r>
              <a:rPr lang="en-US" dirty="0">
                <a:latin typeface="Myriad Pro Light" pitchFamily="34"/>
              </a:rPr>
              <a:t>..</a:t>
            </a:r>
          </a:p>
        </p:txBody>
      </p:sp>
      <p:sp>
        <p:nvSpPr>
          <p:cNvPr id="3" name="Content Placeholder 2"/>
          <p:cNvSpPr txBox="1">
            <a:spLocks noGrp="1"/>
          </p:cNvSpPr>
          <p:nvPr>
            <p:ph idx="1"/>
          </p:nvPr>
        </p:nvSpPr>
        <p:spPr>
          <a:xfrm>
            <a:off x="0" y="800100"/>
            <a:ext cx="9144000" cy="3714750"/>
          </a:xfrm>
        </p:spPr>
        <p:txBody>
          <a:bodyPr lIns="91440" tIns="45720" rIns="91440" bIns="45720"/>
          <a:lstStyle>
            <a:defPPr marL="432000" marR="0" lvl="0" indent="-324000">
              <a:spcBef>
                <a:spcPts val="0"/>
              </a:spcBef>
              <a:spcAft>
                <a:spcPts val="1417"/>
              </a:spcAft>
              <a:buSzPct val="45000"/>
              <a:buFont typeface="StarSymbol"/>
              <a:buNone/>
              <a:defRPr lang="en-US" sz="3200" b="0" i="0" u="none" strike="noStrike" kern="1200" cap="none">
                <a:ln>
                  <a:noFill/>
                </a:ln>
                <a:latin typeface="Liberation Sans" pitchFamily="18"/>
                <a:ea typeface="Droid Sans Fallback" pitchFamily="2"/>
                <a:cs typeface="FreeSans" pitchFamily="2"/>
              </a:defRPr>
            </a:defPPr>
            <a:lvl1pPr marL="432000" marR="0" lvl="0" indent="-324000">
              <a:spcBef>
                <a:spcPts val="0"/>
              </a:spcBef>
              <a:spcAft>
                <a:spcPts val="1417"/>
              </a:spcAft>
              <a:buSzPct val="45000"/>
              <a:buFont typeface="StarSymbol"/>
              <a:buChar char="●"/>
              <a:defRPr lang="en-US" sz="3200" b="0" i="0" u="none" strike="noStrike" kern="1200" cap="none">
                <a:ln>
                  <a:noFill/>
                </a:ln>
                <a:latin typeface="Liberation Sans" pitchFamily="18"/>
                <a:ea typeface="Droid Sans Fallback" pitchFamily="2"/>
                <a:cs typeface="FreeSans" pitchFamily="2"/>
              </a:defRPr>
            </a:lvl1pPr>
            <a:lvl2pPr marL="864000" marR="0" lvl="1" indent="-324000">
              <a:spcBef>
                <a:spcPts val="0"/>
              </a:spcBef>
              <a:spcAft>
                <a:spcPts val="1134"/>
              </a:spcAft>
              <a:buSzPct val="75000"/>
              <a:buFont typeface="StarSymbol"/>
              <a:buChar char="–"/>
              <a:defRPr lang="en-US" sz="2800" b="0" i="0" u="none" strike="noStrike" kern="1200" cap="none">
                <a:ln>
                  <a:noFill/>
                </a:ln>
                <a:latin typeface="Liberation Sans" pitchFamily="18"/>
                <a:ea typeface="Droid Sans Fallback" pitchFamily="2"/>
                <a:cs typeface="FreeSans" pitchFamily="2"/>
              </a:defRPr>
            </a:lvl2pPr>
            <a:lvl3pPr marL="1295999" marR="0" lvl="2" indent="-288000">
              <a:spcBef>
                <a:spcPts val="0"/>
              </a:spcBef>
              <a:spcAft>
                <a:spcPts val="850"/>
              </a:spcAft>
              <a:buSzPct val="45000"/>
              <a:buFont typeface="StarSymbol"/>
              <a:buChar char="●"/>
              <a:defRPr lang="en-US" sz="2400" b="0" i="0" u="none" strike="noStrike" kern="1200" cap="none">
                <a:ln>
                  <a:noFill/>
                </a:ln>
                <a:latin typeface="Liberation Sans" pitchFamily="18"/>
                <a:ea typeface="Droid Sans Fallback" pitchFamily="2"/>
                <a:cs typeface="FreeSans" pitchFamily="2"/>
              </a:defRPr>
            </a:lvl3pPr>
            <a:lvl4pPr marL="1728000" marR="0" lvl="3" indent="-216000">
              <a:spcBef>
                <a:spcPts val="0"/>
              </a:spcBef>
              <a:spcAft>
                <a:spcPts val="567"/>
              </a:spcAft>
              <a:buSzPct val="75000"/>
              <a:buFont typeface="StarSymbol"/>
              <a:buChar char="–"/>
              <a:defRPr lang="en-US" sz="2000" b="0" i="0" u="none" strike="noStrike" kern="1200" cap="none">
                <a:ln>
                  <a:noFill/>
                </a:ln>
                <a:latin typeface="Liberation Sans" pitchFamily="18"/>
                <a:ea typeface="Droid Sans Fallback" pitchFamily="2"/>
                <a:cs typeface="FreeSans" pitchFamily="2"/>
              </a:defRPr>
            </a:lvl4pPr>
            <a:lvl5pPr marL="2160000" marR="0" lvl="4"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5pPr>
            <a:lvl6pPr marL="2592000" marR="0" lvl="5"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6pPr>
            <a:lvl7pPr marL="3024000" marR="0" lvl="6"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7pPr>
            <a:lvl8pPr marL="3456000" marR="0" lvl="7"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8pPr>
            <a:lvl9pPr marL="3887999" marR="0" lvl="8" indent="-216000">
              <a:spcBef>
                <a:spcPts val="0"/>
              </a:spcBef>
              <a:spcAft>
                <a:spcPts val="283"/>
              </a:spcAft>
              <a:buSzPct val="45000"/>
              <a:buFont typeface="StarSymbol"/>
              <a:buChar char="●"/>
              <a:defRPr lang="en-US" sz="2000" b="0" i="0" u="none" strike="noStrike" kern="1200" cap="none">
                <a:ln>
                  <a:noFill/>
                </a:ln>
                <a:latin typeface="Liberation Sans" pitchFamily="18"/>
                <a:ea typeface="Droid Sans Fallback" pitchFamily="2"/>
                <a:cs typeface="FreeSans" pitchFamily="2"/>
              </a:defRPr>
            </a:lvl9pPr>
          </a:lstStyle>
          <a:p>
            <a:pPr marL="457200" lvl="0" indent="-457200" hangingPunct="1">
              <a:spcBef>
                <a:spcPts val="600"/>
              </a:spcBef>
              <a:spcAft>
                <a:spcPts val="0"/>
              </a:spcAft>
              <a:buNone/>
            </a:pPr>
            <a:r>
              <a:rPr lang="en-US" dirty="0" smtClean="0">
                <a:latin typeface="Calibri" panose="020F0502020204030204" pitchFamily="34" charset="0"/>
              </a:rPr>
              <a:t>..The </a:t>
            </a:r>
            <a:r>
              <a:rPr lang="en-US" dirty="0">
                <a:latin typeface="Calibri" panose="020F0502020204030204" pitchFamily="34" charset="0"/>
              </a:rPr>
              <a:t>Network Engineers w</a:t>
            </a:r>
            <a:r>
              <a:rPr lang="en-US" dirty="0" smtClean="0">
                <a:latin typeface="Calibri" panose="020F0502020204030204" pitchFamily="34" charset="0"/>
              </a:rPr>
              <a:t>ill </a:t>
            </a:r>
            <a:r>
              <a:rPr lang="en-US" dirty="0">
                <a:latin typeface="Calibri" panose="020F0502020204030204" pitchFamily="34" charset="0"/>
              </a:rPr>
              <a:t>u</a:t>
            </a:r>
            <a:r>
              <a:rPr lang="en-US" dirty="0" smtClean="0">
                <a:latin typeface="Calibri" panose="020F0502020204030204" pitchFamily="34" charset="0"/>
              </a:rPr>
              <a:t>se </a:t>
            </a:r>
            <a:r>
              <a:rPr lang="en-US" dirty="0">
                <a:latin typeface="Calibri" panose="020F0502020204030204" pitchFamily="34" charset="0"/>
              </a:rPr>
              <a:t>i</a:t>
            </a:r>
            <a:r>
              <a:rPr lang="en-US" dirty="0" smtClean="0">
                <a:latin typeface="Calibri" panose="020F0502020204030204" pitchFamily="34" charset="0"/>
              </a:rPr>
              <a:t>t</a:t>
            </a:r>
            <a:endParaRPr lang="en-US" dirty="0">
              <a:latin typeface="Calibri" panose="020F0502020204030204" pitchFamily="34" charset="0"/>
            </a:endParaRPr>
          </a:p>
          <a:p>
            <a:pPr marL="457200" lvl="0" indent="-457200" hangingPunct="1">
              <a:spcBef>
                <a:spcPts val="600"/>
              </a:spcBef>
              <a:spcAft>
                <a:spcPts val="0"/>
              </a:spcAft>
              <a:buSzPct val="100000"/>
              <a:buFont typeface="Arial" pitchFamily="34"/>
              <a:buChar char="•"/>
            </a:pPr>
            <a:r>
              <a:rPr lang="en-US" sz="2400" dirty="0">
                <a:latin typeface="Calibri" panose="020F0502020204030204" pitchFamily="34" charset="0"/>
              </a:rPr>
              <a:t>We wrote our own configuration wizards for each different type of </a:t>
            </a:r>
            <a:r>
              <a:rPr lang="en-US" sz="2400" dirty="0" smtClean="0">
                <a:latin typeface="Calibri" panose="020F0502020204030204" pitchFamily="34" charset="0"/>
              </a:rPr>
              <a:t>device (PTP, PTMP, Routers, Power, GPS) We made some maps</a:t>
            </a:r>
          </a:p>
          <a:p>
            <a:pPr marL="457200" lvl="1" indent="-457200">
              <a:spcBef>
                <a:spcPts val="600"/>
              </a:spcBef>
              <a:buSzPct val="100000"/>
              <a:buFont typeface="Arial" pitchFamily="34"/>
              <a:buChar char="•"/>
            </a:pPr>
            <a:r>
              <a:rPr lang="en-US" sz="2400" dirty="0" smtClean="0">
                <a:latin typeface="Calibri" panose="020F0502020204030204" pitchFamily="34" charset="0"/>
              </a:rPr>
              <a:t>Executives </a:t>
            </a:r>
            <a:r>
              <a:rPr lang="en-US" sz="2400" dirty="0">
                <a:latin typeface="Calibri" panose="020F0502020204030204" pitchFamily="34" charset="0"/>
              </a:rPr>
              <a:t>love maps</a:t>
            </a:r>
            <a:r>
              <a:rPr lang="en-US" sz="2400" dirty="0" smtClean="0">
                <a:latin typeface="Calibri" panose="020F0502020204030204" pitchFamily="34" charset="0"/>
              </a:rPr>
              <a:t>!</a:t>
            </a:r>
            <a:endParaRPr lang="en-US" sz="2400" dirty="0">
              <a:latin typeface="Calibri" panose="020F0502020204030204" pitchFamily="34" charset="0"/>
            </a:endParaRPr>
          </a:p>
          <a:p>
            <a:pPr marL="457200" lvl="1" indent="-457200">
              <a:spcBef>
                <a:spcPts val="600"/>
              </a:spcBef>
              <a:buSzPct val="100000"/>
              <a:buFont typeface="Arial" pitchFamily="34"/>
              <a:buChar char="•"/>
            </a:pPr>
            <a:r>
              <a:rPr lang="en-US" sz="2400" dirty="0">
                <a:latin typeface="Calibri" panose="020F0502020204030204" pitchFamily="34" charset="0"/>
              </a:rPr>
              <a:t>One map tracked health of devices/links between sites along with radar</a:t>
            </a:r>
          </a:p>
          <a:p>
            <a:pPr marL="457200" lvl="1" indent="-457200">
              <a:spcBef>
                <a:spcPts val="600"/>
              </a:spcBef>
              <a:buSzPct val="100000"/>
              <a:buFont typeface="Arial" pitchFamily="34"/>
              <a:buChar char="•"/>
            </a:pPr>
            <a:r>
              <a:rPr lang="en-US" sz="2400" dirty="0">
                <a:latin typeface="Calibri" panose="020F0502020204030204" pitchFamily="34" charset="0"/>
              </a:rPr>
              <a:t>Another map tracked the operating frequencies of active devices</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latin typeface="Myriad Pro Light" pitchFamily="34"/>
              </a:rPr>
              <a:t>Finally, </a:t>
            </a:r>
            <a:r>
              <a:rPr lang="en-US" dirty="0" smtClean="0">
                <a:latin typeface="Myriad Pro Light" pitchFamily="34"/>
              </a:rPr>
              <a:t>Some </a:t>
            </a:r>
            <a:r>
              <a:rPr lang="en-US" dirty="0">
                <a:latin typeface="Myriad Pro Light" pitchFamily="34"/>
              </a:rPr>
              <a:t>P</a:t>
            </a:r>
            <a:r>
              <a:rPr lang="en-US" dirty="0" smtClean="0">
                <a:latin typeface="Myriad Pro Light" pitchFamily="34"/>
              </a:rPr>
              <a:t>ictures</a:t>
            </a:r>
            <a:r>
              <a:rPr lang="en-US" dirty="0">
                <a:latin typeface="Myriad Pro Light" pitchFamily="34"/>
              </a:rPr>
              <a:t>!</a:t>
            </a:r>
          </a:p>
        </p:txBody>
      </p:sp>
      <p:pic>
        <p:nvPicPr>
          <p:cNvPr id="4" name="Picture 2" descr="F:\Dropbox (Agile Networks)\Agile Networks\Sales\Marketing\Art Files\AN-Logos\LowRez - PowerPoint and Web\JPG\A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82741"/>
            <a:ext cx="1524000" cy="3036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yle\Desktop\map.png"/>
          <p:cNvPicPr>
            <a:picLocks noChangeAspect="1" noChangeArrowheads="1"/>
          </p:cNvPicPr>
          <p:nvPr/>
        </p:nvPicPr>
        <p:blipFill rotWithShape="1">
          <a:blip r:embed="rId4">
            <a:extLst>
              <a:ext uri="{28A0092B-C50C-407E-A947-70E740481C1C}">
                <a14:useLocalDpi xmlns:a14="http://schemas.microsoft.com/office/drawing/2010/main" val="0"/>
              </a:ext>
            </a:extLst>
          </a:blip>
          <a:srcRect l="38664" r="12746" b="7723"/>
          <a:stretch/>
        </p:blipFill>
        <p:spPr bwMode="auto">
          <a:xfrm>
            <a:off x="4800600" y="895349"/>
            <a:ext cx="3963401" cy="37769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800100"/>
            <a:ext cx="4724400" cy="1569660"/>
          </a:xfrm>
          <a:prstGeom prst="rect">
            <a:avLst/>
          </a:prstGeom>
        </p:spPr>
        <p:txBody>
          <a:bodyPr wrap="square">
            <a:spAutoFit/>
          </a:bodyPr>
          <a:lstStyle/>
          <a:p>
            <a:pPr>
              <a:spcBef>
                <a:spcPts val="600"/>
              </a:spcBef>
            </a:pPr>
            <a:r>
              <a:rPr lang="en-US" sz="2400" dirty="0" smtClean="0">
                <a:latin typeface="Calibri" panose="020F0502020204030204" pitchFamily="34" charset="0"/>
              </a:rPr>
              <a:t>The NOC Overview MAP provides our teams insight into the health of every node and their connections on our network.</a:t>
            </a:r>
            <a:endParaRPr lang="en-US"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931</Words>
  <Application>Microsoft Office PowerPoint</Application>
  <PresentationFormat>On-screen Show (16:9)</PresentationFormat>
  <Paragraphs>108</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Nagios World Conference Theme 2</vt:lpstr>
      <vt:lpstr>PowerPoint Presentation</vt:lpstr>
      <vt:lpstr>Introduction &amp; Agenda</vt:lpstr>
      <vt:lpstr>Agile Networks: Who We Are</vt:lpstr>
      <vt:lpstr>Customer Examples</vt:lpstr>
      <vt:lpstr>What We Needed</vt:lpstr>
      <vt:lpstr>What We Did</vt:lpstr>
      <vt:lpstr>How'd That Go?</vt:lpstr>
      <vt:lpstr>If You Build It..</vt:lpstr>
      <vt:lpstr>Finally, Some Pictures!</vt:lpstr>
      <vt:lpstr>More Pictures</vt:lpstr>
      <vt:lpstr>And More Pictures</vt:lpstr>
      <vt:lpstr>Stress Testing in Production</vt:lpstr>
      <vt:lpstr>IO is a Major Factor</vt:lpstr>
      <vt:lpstr>But We Didn't Stop There!</vt:lpstr>
      <vt:lpstr>MRTG</vt:lpstr>
      <vt:lpstr>Pictures of Text</vt:lpstr>
      <vt:lpstr>MRTG Process Splitting</vt:lpstr>
      <vt:lpstr>What Else?</vt:lpstr>
      <vt:lpstr>SmokePing Component</vt:lpstr>
      <vt:lpstr>SmokePing Portal</vt:lpstr>
      <vt:lpstr>ModGearman Component</vt:lpstr>
      <vt:lpstr>Conclusion</vt:lpstr>
      <vt:lpstr>What’s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zbordeau</cp:lastModifiedBy>
  <cp:revision>83</cp:revision>
  <dcterms:created xsi:type="dcterms:W3CDTF">2014-06-30T15:36:22Z</dcterms:created>
  <dcterms:modified xsi:type="dcterms:W3CDTF">2014-10-20T18:51:11Z</dcterms:modified>
</cp:coreProperties>
</file>