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2"/>
  </p:notesMasterIdLst>
  <p:sldIdLst>
    <p:sldId id="324" r:id="rId3"/>
    <p:sldId id="257" r:id="rId4"/>
    <p:sldId id="260" r:id="rId5"/>
    <p:sldId id="262" r:id="rId6"/>
    <p:sldId id="281" r:id="rId7"/>
    <p:sldId id="282" r:id="rId8"/>
    <p:sldId id="287" r:id="rId9"/>
    <p:sldId id="288" r:id="rId10"/>
    <p:sldId id="289" r:id="rId11"/>
    <p:sldId id="292" r:id="rId12"/>
    <p:sldId id="293" r:id="rId13"/>
    <p:sldId id="316" r:id="rId14"/>
    <p:sldId id="318" r:id="rId15"/>
    <p:sldId id="294" r:id="rId16"/>
    <p:sldId id="333" r:id="rId17"/>
    <p:sldId id="334" r:id="rId18"/>
    <p:sldId id="336" r:id="rId19"/>
    <p:sldId id="337" r:id="rId20"/>
    <p:sldId id="345" r:id="rId21"/>
    <p:sldId id="309" r:id="rId22"/>
    <p:sldId id="300" r:id="rId23"/>
    <p:sldId id="303" r:id="rId24"/>
    <p:sldId id="326" r:id="rId25"/>
    <p:sldId id="301" r:id="rId26"/>
    <p:sldId id="328" r:id="rId27"/>
    <p:sldId id="330" r:id="rId28"/>
    <p:sldId id="329" r:id="rId29"/>
    <p:sldId id="332" r:id="rId30"/>
    <p:sldId id="331" r:id="rId31"/>
    <p:sldId id="310" r:id="rId32"/>
    <p:sldId id="351" r:id="rId33"/>
    <p:sldId id="350" r:id="rId34"/>
    <p:sldId id="354" r:id="rId35"/>
    <p:sldId id="355" r:id="rId36"/>
    <p:sldId id="357" r:id="rId37"/>
    <p:sldId id="358" r:id="rId38"/>
    <p:sldId id="359" r:id="rId39"/>
    <p:sldId id="356" r:id="rId40"/>
    <p:sldId id="353" r:id="rId41"/>
    <p:sldId id="362" r:id="rId42"/>
    <p:sldId id="312" r:id="rId43"/>
    <p:sldId id="352" r:id="rId44"/>
    <p:sldId id="322" r:id="rId45"/>
    <p:sldId id="360" r:id="rId46"/>
    <p:sldId id="348" r:id="rId47"/>
    <p:sldId id="311" r:id="rId48"/>
    <p:sldId id="320" r:id="rId49"/>
    <p:sldId id="346" r:id="rId50"/>
    <p:sldId id="315" r:id="rId51"/>
    <p:sldId id="314" r:id="rId52"/>
    <p:sldId id="319" r:id="rId53"/>
    <p:sldId id="344" r:id="rId54"/>
    <p:sldId id="361" r:id="rId55"/>
    <p:sldId id="349" r:id="rId56"/>
    <p:sldId id="317" r:id="rId57"/>
    <p:sldId id="341" r:id="rId58"/>
    <p:sldId id="280" r:id="rId59"/>
    <p:sldId id="279" r:id="rId60"/>
    <p:sldId id="313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2495" autoAdjust="0"/>
  </p:normalViewPr>
  <p:slideViewPr>
    <p:cSldViewPr>
      <p:cViewPr>
        <p:scale>
          <a:sx n="116" d="100"/>
          <a:sy n="116" d="100"/>
        </p:scale>
        <p:origin x="-1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notesViewPr>
    <p:cSldViewPr>
      <p:cViewPr varScale="1">
        <p:scale>
          <a:sx n="70" d="100"/>
          <a:sy n="70" d="100"/>
        </p:scale>
        <p:origin x="-35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dorancemc\Documents\Dropbox\nagios.com%20-%20world%20conference\Book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ok status 2013</c:v>
          </c:tx>
          <c:marker>
            <c:symbol val="none"/>
          </c:marker>
          <c:val>
            <c:numRef>
              <c:f>Sheet1!$O$3:$O$12</c:f>
              <c:numCache>
                <c:formatCode>General</c:formatCode>
                <c:ptCount val="9"/>
                <c:pt idx="0">
                  <c:v>1</c:v>
                </c:pt>
                <c:pt idx="1">
                  <c:v>0.97997999999999996</c:v>
                </c:pt>
                <c:pt idx="2">
                  <c:v>0.99619000000000002</c:v>
                </c:pt>
                <c:pt idx="3">
                  <c:v>0.99992000000000003</c:v>
                </c:pt>
                <c:pt idx="4">
                  <c:v>0.99997000000000003</c:v>
                </c:pt>
                <c:pt idx="5">
                  <c:v>0.99990999999999997</c:v>
                </c:pt>
                <c:pt idx="6">
                  <c:v>0.99619000000000002</c:v>
                </c:pt>
                <c:pt idx="7">
                  <c:v>0.99995999999999996</c:v>
                </c:pt>
                <c:pt idx="8">
                  <c:v>0.98934</c:v>
                </c:pt>
              </c:numCache>
            </c:numRef>
          </c:val>
          <c:smooth val="0"/>
        </c:ser>
        <c:ser>
          <c:idx val="0"/>
          <c:order val="1"/>
          <c:tx>
            <c:v>ok status 2014</c:v>
          </c:tx>
          <c:marker>
            <c:symbol val="none"/>
          </c:marker>
          <c:val>
            <c:numRef>
              <c:f>Sheet1!$R$3:$R$12</c:f>
              <c:numCache>
                <c:formatCode>General</c:formatCode>
                <c:ptCount val="9"/>
                <c:pt idx="0">
                  <c:v>0.99970000000000003</c:v>
                </c:pt>
                <c:pt idx="1">
                  <c:v>0.99995000000000001</c:v>
                </c:pt>
                <c:pt idx="2">
                  <c:v>0.99990000000000001</c:v>
                </c:pt>
                <c:pt idx="3">
                  <c:v>0.99882000000000004</c:v>
                </c:pt>
                <c:pt idx="4">
                  <c:v>1</c:v>
                </c:pt>
                <c:pt idx="5">
                  <c:v>0.99995999999999996</c:v>
                </c:pt>
                <c:pt idx="6">
                  <c:v>0.98934</c:v>
                </c:pt>
                <c:pt idx="7">
                  <c:v>0.99997000000000003</c:v>
                </c:pt>
                <c:pt idx="8">
                  <c:v>0.99811000000000005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5874688"/>
        <c:axId val="395876224"/>
      </c:lineChart>
      <c:catAx>
        <c:axId val="395874688"/>
        <c:scaling>
          <c:orientation val="minMax"/>
        </c:scaling>
        <c:delete val="0"/>
        <c:axPos val="b"/>
        <c:majorTickMark val="out"/>
        <c:minorTickMark val="none"/>
        <c:tickLblPos val="nextTo"/>
        <c:crossAx val="395876224"/>
        <c:crosses val="autoZero"/>
        <c:auto val="1"/>
        <c:lblAlgn val="ctr"/>
        <c:lblOffset val="100"/>
        <c:noMultiLvlLbl val="0"/>
      </c:catAx>
      <c:valAx>
        <c:axId val="39587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58746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Hosts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Done</c:v>
                </c:pt>
                <c:pt idx="1">
                  <c:v>Pending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Services</a:t>
            </a:r>
            <a:endParaRPr lang="en-US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Hosts</c:v>
                </c:pt>
              </c:strCache>
            </c:strRef>
          </c:tx>
          <c:explosion val="2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Done</c:v>
                </c:pt>
                <c:pt idx="1">
                  <c:v>Pending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82794-417A-4572-8B54-1E8E4E532B1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869DBA-3793-45C8-ABF9-AD93E561BAC8}">
      <dgm:prSet phldrT="[Text]"/>
      <dgm:spPr/>
      <dgm:t>
        <a:bodyPr/>
        <a:lstStyle/>
        <a:p>
          <a:r>
            <a:rPr lang="es-CO" dirty="0" smtClean="0"/>
            <a:t>CPU</a:t>
          </a:r>
          <a:endParaRPr lang="en-US" dirty="0"/>
        </a:p>
      </dgm:t>
    </dgm:pt>
    <dgm:pt modelId="{669CBF08-61D3-4005-A114-8F9D84C9A471}" type="parTrans" cxnId="{C15268DA-24C5-4C66-B9ED-B43B873FDD11}">
      <dgm:prSet/>
      <dgm:spPr/>
      <dgm:t>
        <a:bodyPr/>
        <a:lstStyle/>
        <a:p>
          <a:endParaRPr lang="en-US"/>
        </a:p>
      </dgm:t>
    </dgm:pt>
    <dgm:pt modelId="{2C2ED81F-279B-46A7-9174-FCC406DD1319}" type="sibTrans" cxnId="{C15268DA-24C5-4C66-B9ED-B43B873FDD11}">
      <dgm:prSet/>
      <dgm:spPr/>
      <dgm:t>
        <a:bodyPr/>
        <a:lstStyle/>
        <a:p>
          <a:endParaRPr lang="en-US"/>
        </a:p>
      </dgm:t>
    </dgm:pt>
    <dgm:pt modelId="{5933F3B5-3B2C-41E5-997A-04EAAAA55B39}">
      <dgm:prSet phldrT="[Text]"/>
      <dgm:spPr/>
      <dgm:t>
        <a:bodyPr/>
        <a:lstStyle/>
        <a:p>
          <a:r>
            <a:rPr lang="es-CO" dirty="0" smtClean="0"/>
            <a:t>MEM</a:t>
          </a:r>
          <a:endParaRPr lang="en-US" dirty="0"/>
        </a:p>
      </dgm:t>
    </dgm:pt>
    <dgm:pt modelId="{99973630-C786-4351-8695-2564534D4206}" type="parTrans" cxnId="{C4499B5B-90AA-4FEE-BFFB-B8952BCCF19C}">
      <dgm:prSet/>
      <dgm:spPr/>
      <dgm:t>
        <a:bodyPr/>
        <a:lstStyle/>
        <a:p>
          <a:endParaRPr lang="en-US"/>
        </a:p>
      </dgm:t>
    </dgm:pt>
    <dgm:pt modelId="{9BFDE2A5-420A-4E2A-A668-F6FA55ABFA71}" type="sibTrans" cxnId="{C4499B5B-90AA-4FEE-BFFB-B8952BCCF19C}">
      <dgm:prSet/>
      <dgm:spPr/>
      <dgm:t>
        <a:bodyPr/>
        <a:lstStyle/>
        <a:p>
          <a:endParaRPr lang="en-US"/>
        </a:p>
      </dgm:t>
    </dgm:pt>
    <dgm:pt modelId="{0C2DA7EE-4152-4276-9B89-D63EAE68A70F}">
      <dgm:prSet phldrT="[Text]"/>
      <dgm:spPr/>
      <dgm:t>
        <a:bodyPr/>
        <a:lstStyle/>
        <a:p>
          <a:r>
            <a:rPr lang="es-CO" dirty="0" smtClean="0"/>
            <a:t>DISK SPACE</a:t>
          </a:r>
          <a:br>
            <a:rPr lang="es-CO" dirty="0" smtClean="0"/>
          </a:br>
          <a:r>
            <a:rPr lang="es-CO" dirty="0" smtClean="0"/>
            <a:t>DISK I/O</a:t>
          </a:r>
          <a:endParaRPr lang="en-US" dirty="0"/>
        </a:p>
      </dgm:t>
    </dgm:pt>
    <dgm:pt modelId="{C536A84E-FFD2-4A19-8D47-0C5108F3135E}" type="parTrans" cxnId="{A569236E-2C25-47A6-8F60-ECE1038E4809}">
      <dgm:prSet/>
      <dgm:spPr/>
      <dgm:t>
        <a:bodyPr/>
        <a:lstStyle/>
        <a:p>
          <a:endParaRPr lang="en-US"/>
        </a:p>
      </dgm:t>
    </dgm:pt>
    <dgm:pt modelId="{518D8A13-77C1-4DE5-9F0C-093087366A16}" type="sibTrans" cxnId="{A569236E-2C25-47A6-8F60-ECE1038E4809}">
      <dgm:prSet/>
      <dgm:spPr/>
      <dgm:t>
        <a:bodyPr/>
        <a:lstStyle/>
        <a:p>
          <a:endParaRPr lang="en-US"/>
        </a:p>
      </dgm:t>
    </dgm:pt>
    <dgm:pt modelId="{433E33F9-FF70-4779-B08A-018146B8B740}">
      <dgm:prSet phldrT="[Text]"/>
      <dgm:spPr/>
      <dgm:t>
        <a:bodyPr/>
        <a:lstStyle/>
        <a:p>
          <a:r>
            <a:rPr lang="es-CO" dirty="0" smtClean="0"/>
            <a:t>TCP/UDP</a:t>
          </a:r>
          <a:endParaRPr lang="en-US" dirty="0"/>
        </a:p>
      </dgm:t>
    </dgm:pt>
    <dgm:pt modelId="{DC6A244C-65E9-40CE-ACB1-D00AA62961A4}" type="parTrans" cxnId="{9161FC43-590B-46F6-AE01-342E449DAD05}">
      <dgm:prSet/>
      <dgm:spPr/>
      <dgm:t>
        <a:bodyPr/>
        <a:lstStyle/>
        <a:p>
          <a:endParaRPr lang="en-US"/>
        </a:p>
      </dgm:t>
    </dgm:pt>
    <dgm:pt modelId="{63A66337-DB83-4C9B-AF75-6E9FF0F4838D}" type="sibTrans" cxnId="{9161FC43-590B-46F6-AE01-342E449DAD05}">
      <dgm:prSet/>
      <dgm:spPr/>
      <dgm:t>
        <a:bodyPr/>
        <a:lstStyle/>
        <a:p>
          <a:endParaRPr lang="en-US"/>
        </a:p>
      </dgm:t>
    </dgm:pt>
    <dgm:pt modelId="{53205AB7-DB6A-4F71-9970-023CB6C5789E}">
      <dgm:prSet phldrT="[Text]"/>
      <dgm:spPr/>
      <dgm:t>
        <a:bodyPr/>
        <a:lstStyle/>
        <a:p>
          <a:r>
            <a:rPr lang="es-CO" dirty="0" smtClean="0"/>
            <a:t>NIC</a:t>
          </a:r>
          <a:endParaRPr lang="en-US" dirty="0"/>
        </a:p>
      </dgm:t>
    </dgm:pt>
    <dgm:pt modelId="{7B593FCE-AFCE-49C6-A822-D80B999EFEC7}" type="parTrans" cxnId="{3255F455-552A-4F90-B647-E35CCC33C006}">
      <dgm:prSet/>
      <dgm:spPr/>
      <dgm:t>
        <a:bodyPr/>
        <a:lstStyle/>
        <a:p>
          <a:endParaRPr lang="en-US"/>
        </a:p>
      </dgm:t>
    </dgm:pt>
    <dgm:pt modelId="{0FED435B-0B49-4BF9-964D-8A381D2D0B8C}" type="sibTrans" cxnId="{3255F455-552A-4F90-B647-E35CCC33C006}">
      <dgm:prSet/>
      <dgm:spPr/>
      <dgm:t>
        <a:bodyPr/>
        <a:lstStyle/>
        <a:p>
          <a:endParaRPr lang="en-US"/>
        </a:p>
      </dgm:t>
    </dgm:pt>
    <dgm:pt modelId="{337641DB-8736-4728-BB7F-CE975C41602A}" type="pres">
      <dgm:prSet presAssocID="{15982794-417A-4572-8B54-1E8E4E532B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F1F329-57BD-4B20-B2CE-EEA98B7514E3}" type="pres">
      <dgm:prSet presAssocID="{48869DBA-3793-45C8-ABF9-AD93E561BAC8}" presName="node" presStyleLbl="node1" presStyleIdx="0" presStyleCnt="5" custScaleX="59535" custScaleY="47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DB5AB-C65E-4A26-A513-D487E1D6D055}" type="pres">
      <dgm:prSet presAssocID="{48869DBA-3793-45C8-ABF9-AD93E561BAC8}" presName="spNode" presStyleCnt="0"/>
      <dgm:spPr/>
    </dgm:pt>
    <dgm:pt modelId="{CD30C16F-02B1-4930-95AA-8B72B07B504F}" type="pres">
      <dgm:prSet presAssocID="{2C2ED81F-279B-46A7-9174-FCC406DD1319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02B6F84-500E-4FEF-8FDC-86C906A17330}" type="pres">
      <dgm:prSet presAssocID="{5933F3B5-3B2C-41E5-997A-04EAAAA55B39}" presName="node" presStyleLbl="node1" presStyleIdx="1" presStyleCnt="5" custScaleX="46047" custScaleY="52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35298-D8D7-4194-AB44-BBC84E1BB63A}" type="pres">
      <dgm:prSet presAssocID="{5933F3B5-3B2C-41E5-997A-04EAAAA55B39}" presName="spNode" presStyleCnt="0"/>
      <dgm:spPr/>
    </dgm:pt>
    <dgm:pt modelId="{79947500-1111-4AE1-923F-BB8DAF631AC5}" type="pres">
      <dgm:prSet presAssocID="{9BFDE2A5-420A-4E2A-A668-F6FA55ABFA71}" presName="sibTrans" presStyleLbl="sibTrans1D1" presStyleIdx="1" presStyleCnt="5"/>
      <dgm:spPr/>
      <dgm:t>
        <a:bodyPr/>
        <a:lstStyle/>
        <a:p>
          <a:endParaRPr lang="en-US"/>
        </a:p>
      </dgm:t>
    </dgm:pt>
    <dgm:pt modelId="{370E3A3A-6B90-4AE7-9305-97908F540480}" type="pres">
      <dgm:prSet presAssocID="{0C2DA7EE-4152-4276-9B89-D63EAE68A70F}" presName="node" presStyleLbl="node1" presStyleIdx="2" presStyleCnt="5" custScaleX="46191" custScaleY="48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3E28A-2B24-4D53-A658-0839E28CC01F}" type="pres">
      <dgm:prSet presAssocID="{0C2DA7EE-4152-4276-9B89-D63EAE68A70F}" presName="spNode" presStyleCnt="0"/>
      <dgm:spPr/>
    </dgm:pt>
    <dgm:pt modelId="{19122D13-8386-4E46-944E-E54C47BF9064}" type="pres">
      <dgm:prSet presAssocID="{518D8A13-77C1-4DE5-9F0C-093087366A16}" presName="sibTrans" presStyleLbl="sibTrans1D1" presStyleIdx="2" presStyleCnt="5"/>
      <dgm:spPr/>
      <dgm:t>
        <a:bodyPr/>
        <a:lstStyle/>
        <a:p>
          <a:endParaRPr lang="en-US"/>
        </a:p>
      </dgm:t>
    </dgm:pt>
    <dgm:pt modelId="{DE40C8F0-837C-4CD5-8DCD-AE7E15EC222B}" type="pres">
      <dgm:prSet presAssocID="{433E33F9-FF70-4779-B08A-018146B8B740}" presName="node" presStyleLbl="node1" presStyleIdx="3" presStyleCnt="5" custScaleX="53693" custScaleY="48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E0FAF-819F-4BDF-AB44-EA0928F4F08C}" type="pres">
      <dgm:prSet presAssocID="{433E33F9-FF70-4779-B08A-018146B8B740}" presName="spNode" presStyleCnt="0"/>
      <dgm:spPr/>
    </dgm:pt>
    <dgm:pt modelId="{22241AA5-B3D4-429D-84D4-67BCF1485C85}" type="pres">
      <dgm:prSet presAssocID="{63A66337-DB83-4C9B-AF75-6E9FF0F4838D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006EC7B-33B4-4B24-9569-0D72C44E4B2B}" type="pres">
      <dgm:prSet presAssocID="{53205AB7-DB6A-4F71-9970-023CB6C5789E}" presName="node" presStyleLbl="node1" presStyleIdx="4" presStyleCnt="5" custScaleX="51969" custScaleY="52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52562-E0C6-4B28-BF30-E5BEEBD17974}" type="pres">
      <dgm:prSet presAssocID="{53205AB7-DB6A-4F71-9970-023CB6C5789E}" presName="spNode" presStyleCnt="0"/>
      <dgm:spPr/>
    </dgm:pt>
    <dgm:pt modelId="{E517FE30-0039-485A-B576-52E5261C2B89}" type="pres">
      <dgm:prSet presAssocID="{0FED435B-0B49-4BF9-964D-8A381D2D0B8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A569236E-2C25-47A6-8F60-ECE1038E4809}" srcId="{15982794-417A-4572-8B54-1E8E4E532B1B}" destId="{0C2DA7EE-4152-4276-9B89-D63EAE68A70F}" srcOrd="2" destOrd="0" parTransId="{C536A84E-FFD2-4A19-8D47-0C5108F3135E}" sibTransId="{518D8A13-77C1-4DE5-9F0C-093087366A16}"/>
    <dgm:cxn modelId="{C54E08F9-35AE-479A-9613-896FB7330666}" type="presOf" srcId="{48869DBA-3793-45C8-ABF9-AD93E561BAC8}" destId="{FEF1F329-57BD-4B20-B2CE-EEA98B7514E3}" srcOrd="0" destOrd="0" presId="urn:microsoft.com/office/officeart/2005/8/layout/cycle6"/>
    <dgm:cxn modelId="{28565364-CA83-4063-A580-DC51DECA0D29}" type="presOf" srcId="{433E33F9-FF70-4779-B08A-018146B8B740}" destId="{DE40C8F0-837C-4CD5-8DCD-AE7E15EC222B}" srcOrd="0" destOrd="0" presId="urn:microsoft.com/office/officeart/2005/8/layout/cycle6"/>
    <dgm:cxn modelId="{261DC6C8-36BB-4F86-A2A2-A1DEF693539B}" type="presOf" srcId="{15982794-417A-4572-8B54-1E8E4E532B1B}" destId="{337641DB-8736-4728-BB7F-CE975C41602A}" srcOrd="0" destOrd="0" presId="urn:microsoft.com/office/officeart/2005/8/layout/cycle6"/>
    <dgm:cxn modelId="{17541AF9-AC1E-4DD0-820E-04039890D4F8}" type="presOf" srcId="{9BFDE2A5-420A-4E2A-A668-F6FA55ABFA71}" destId="{79947500-1111-4AE1-923F-BB8DAF631AC5}" srcOrd="0" destOrd="0" presId="urn:microsoft.com/office/officeart/2005/8/layout/cycle6"/>
    <dgm:cxn modelId="{7C9D3026-E22B-4255-8D27-33FD3AE28CA5}" type="presOf" srcId="{53205AB7-DB6A-4F71-9970-023CB6C5789E}" destId="{3006EC7B-33B4-4B24-9569-0D72C44E4B2B}" srcOrd="0" destOrd="0" presId="urn:microsoft.com/office/officeart/2005/8/layout/cycle6"/>
    <dgm:cxn modelId="{C4499B5B-90AA-4FEE-BFFB-B8952BCCF19C}" srcId="{15982794-417A-4572-8B54-1E8E4E532B1B}" destId="{5933F3B5-3B2C-41E5-997A-04EAAAA55B39}" srcOrd="1" destOrd="0" parTransId="{99973630-C786-4351-8695-2564534D4206}" sibTransId="{9BFDE2A5-420A-4E2A-A668-F6FA55ABFA71}"/>
    <dgm:cxn modelId="{3255F455-552A-4F90-B647-E35CCC33C006}" srcId="{15982794-417A-4572-8B54-1E8E4E532B1B}" destId="{53205AB7-DB6A-4F71-9970-023CB6C5789E}" srcOrd="4" destOrd="0" parTransId="{7B593FCE-AFCE-49C6-A822-D80B999EFEC7}" sibTransId="{0FED435B-0B49-4BF9-964D-8A381D2D0B8C}"/>
    <dgm:cxn modelId="{F76B818E-96AA-4E12-8D5D-1804E01E2BAC}" type="presOf" srcId="{63A66337-DB83-4C9B-AF75-6E9FF0F4838D}" destId="{22241AA5-B3D4-429D-84D4-67BCF1485C85}" srcOrd="0" destOrd="0" presId="urn:microsoft.com/office/officeart/2005/8/layout/cycle6"/>
    <dgm:cxn modelId="{4F9A9BFE-2E38-4D2C-A377-689A5162435C}" type="presOf" srcId="{0C2DA7EE-4152-4276-9B89-D63EAE68A70F}" destId="{370E3A3A-6B90-4AE7-9305-97908F540480}" srcOrd="0" destOrd="0" presId="urn:microsoft.com/office/officeart/2005/8/layout/cycle6"/>
    <dgm:cxn modelId="{07BFD954-2FC1-475A-AFA6-F914F85AF389}" type="presOf" srcId="{518D8A13-77C1-4DE5-9F0C-093087366A16}" destId="{19122D13-8386-4E46-944E-E54C47BF9064}" srcOrd="0" destOrd="0" presId="urn:microsoft.com/office/officeart/2005/8/layout/cycle6"/>
    <dgm:cxn modelId="{BE7B158B-DCDE-49D5-A692-A5AFA7E44EED}" type="presOf" srcId="{0FED435B-0B49-4BF9-964D-8A381D2D0B8C}" destId="{E517FE30-0039-485A-B576-52E5261C2B89}" srcOrd="0" destOrd="0" presId="urn:microsoft.com/office/officeart/2005/8/layout/cycle6"/>
    <dgm:cxn modelId="{8A9DDD02-6FA1-4C77-84E0-197E48EBB7D2}" type="presOf" srcId="{5933F3B5-3B2C-41E5-997A-04EAAAA55B39}" destId="{002B6F84-500E-4FEF-8FDC-86C906A17330}" srcOrd="0" destOrd="0" presId="urn:microsoft.com/office/officeart/2005/8/layout/cycle6"/>
    <dgm:cxn modelId="{B324949B-0F12-446F-985A-1972EAEB2267}" type="presOf" srcId="{2C2ED81F-279B-46A7-9174-FCC406DD1319}" destId="{CD30C16F-02B1-4930-95AA-8B72B07B504F}" srcOrd="0" destOrd="0" presId="urn:microsoft.com/office/officeart/2005/8/layout/cycle6"/>
    <dgm:cxn modelId="{9161FC43-590B-46F6-AE01-342E449DAD05}" srcId="{15982794-417A-4572-8B54-1E8E4E532B1B}" destId="{433E33F9-FF70-4779-B08A-018146B8B740}" srcOrd="3" destOrd="0" parTransId="{DC6A244C-65E9-40CE-ACB1-D00AA62961A4}" sibTransId="{63A66337-DB83-4C9B-AF75-6E9FF0F4838D}"/>
    <dgm:cxn modelId="{C15268DA-24C5-4C66-B9ED-B43B873FDD11}" srcId="{15982794-417A-4572-8B54-1E8E4E532B1B}" destId="{48869DBA-3793-45C8-ABF9-AD93E561BAC8}" srcOrd="0" destOrd="0" parTransId="{669CBF08-61D3-4005-A114-8F9D84C9A471}" sibTransId="{2C2ED81F-279B-46A7-9174-FCC406DD1319}"/>
    <dgm:cxn modelId="{FA773D8B-4A9E-4A43-A04C-86406CE56C94}" type="presParOf" srcId="{337641DB-8736-4728-BB7F-CE975C41602A}" destId="{FEF1F329-57BD-4B20-B2CE-EEA98B7514E3}" srcOrd="0" destOrd="0" presId="urn:microsoft.com/office/officeart/2005/8/layout/cycle6"/>
    <dgm:cxn modelId="{C3E4A80E-4305-4A66-9CDE-0F23FDE62F66}" type="presParOf" srcId="{337641DB-8736-4728-BB7F-CE975C41602A}" destId="{4E3DB5AB-C65E-4A26-A513-D487E1D6D055}" srcOrd="1" destOrd="0" presId="urn:microsoft.com/office/officeart/2005/8/layout/cycle6"/>
    <dgm:cxn modelId="{7AC9435F-7EFA-4FA5-87AA-DDFF0C252E9F}" type="presParOf" srcId="{337641DB-8736-4728-BB7F-CE975C41602A}" destId="{CD30C16F-02B1-4930-95AA-8B72B07B504F}" srcOrd="2" destOrd="0" presId="urn:microsoft.com/office/officeart/2005/8/layout/cycle6"/>
    <dgm:cxn modelId="{6B359A38-60E8-4AD8-9900-CC3A313561E3}" type="presParOf" srcId="{337641DB-8736-4728-BB7F-CE975C41602A}" destId="{002B6F84-500E-4FEF-8FDC-86C906A17330}" srcOrd="3" destOrd="0" presId="urn:microsoft.com/office/officeart/2005/8/layout/cycle6"/>
    <dgm:cxn modelId="{D760558A-77E6-4701-B04E-00C8E9C6EDE7}" type="presParOf" srcId="{337641DB-8736-4728-BB7F-CE975C41602A}" destId="{91035298-D8D7-4194-AB44-BBC84E1BB63A}" srcOrd="4" destOrd="0" presId="urn:microsoft.com/office/officeart/2005/8/layout/cycle6"/>
    <dgm:cxn modelId="{1AC24A53-BF8E-46CD-8EB1-FD404ECB2476}" type="presParOf" srcId="{337641DB-8736-4728-BB7F-CE975C41602A}" destId="{79947500-1111-4AE1-923F-BB8DAF631AC5}" srcOrd="5" destOrd="0" presId="urn:microsoft.com/office/officeart/2005/8/layout/cycle6"/>
    <dgm:cxn modelId="{EA405E53-D3AD-42ED-AE93-BD80EF04AA82}" type="presParOf" srcId="{337641DB-8736-4728-BB7F-CE975C41602A}" destId="{370E3A3A-6B90-4AE7-9305-97908F540480}" srcOrd="6" destOrd="0" presId="urn:microsoft.com/office/officeart/2005/8/layout/cycle6"/>
    <dgm:cxn modelId="{23937C79-B703-410C-AC66-685A1CEBC383}" type="presParOf" srcId="{337641DB-8736-4728-BB7F-CE975C41602A}" destId="{DC83E28A-2B24-4D53-A658-0839E28CC01F}" srcOrd="7" destOrd="0" presId="urn:microsoft.com/office/officeart/2005/8/layout/cycle6"/>
    <dgm:cxn modelId="{8515CCCB-2FA9-4C61-96F1-3D0C002B6AAB}" type="presParOf" srcId="{337641DB-8736-4728-BB7F-CE975C41602A}" destId="{19122D13-8386-4E46-944E-E54C47BF9064}" srcOrd="8" destOrd="0" presId="urn:microsoft.com/office/officeart/2005/8/layout/cycle6"/>
    <dgm:cxn modelId="{451811FF-2BA2-44CB-BB26-7F0634DFA75B}" type="presParOf" srcId="{337641DB-8736-4728-BB7F-CE975C41602A}" destId="{DE40C8F0-837C-4CD5-8DCD-AE7E15EC222B}" srcOrd="9" destOrd="0" presId="urn:microsoft.com/office/officeart/2005/8/layout/cycle6"/>
    <dgm:cxn modelId="{487D35F8-2615-4386-A6E9-5CCA0D111250}" type="presParOf" srcId="{337641DB-8736-4728-BB7F-CE975C41602A}" destId="{FA7E0FAF-819F-4BDF-AB44-EA0928F4F08C}" srcOrd="10" destOrd="0" presId="urn:microsoft.com/office/officeart/2005/8/layout/cycle6"/>
    <dgm:cxn modelId="{CA2A83AC-0F8D-4E4B-AF2D-29067EBA274D}" type="presParOf" srcId="{337641DB-8736-4728-BB7F-CE975C41602A}" destId="{22241AA5-B3D4-429D-84D4-67BCF1485C85}" srcOrd="11" destOrd="0" presId="urn:microsoft.com/office/officeart/2005/8/layout/cycle6"/>
    <dgm:cxn modelId="{544D959D-49E8-413B-A648-70BA95264FF6}" type="presParOf" srcId="{337641DB-8736-4728-BB7F-CE975C41602A}" destId="{3006EC7B-33B4-4B24-9569-0D72C44E4B2B}" srcOrd="12" destOrd="0" presId="urn:microsoft.com/office/officeart/2005/8/layout/cycle6"/>
    <dgm:cxn modelId="{8BF2E485-6991-4E11-BE98-A37B3F7765E5}" type="presParOf" srcId="{337641DB-8736-4728-BB7F-CE975C41602A}" destId="{6AD52562-E0C6-4B28-BF30-E5BEEBD17974}" srcOrd="13" destOrd="0" presId="urn:microsoft.com/office/officeart/2005/8/layout/cycle6"/>
    <dgm:cxn modelId="{061A44A2-CB0B-4F21-9790-1FDDA1966941}" type="presParOf" srcId="{337641DB-8736-4728-BB7F-CE975C41602A}" destId="{E517FE30-0039-485A-B576-52E5261C2B8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A36BA7-1D8D-6640-BB6C-D5023C1864D2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EEBEF-CCB6-E64D-AD90-7743FC30D13B}">
      <dgm:prSet phldrT="[Text]"/>
      <dgm:spPr/>
      <dgm:t>
        <a:bodyPr/>
        <a:lstStyle/>
        <a:p>
          <a:r>
            <a:rPr lang="en-US" dirty="0" smtClean="0"/>
            <a:t>Minimum Requirements </a:t>
          </a:r>
          <a:endParaRPr lang="en-US" dirty="0"/>
        </a:p>
      </dgm:t>
    </dgm:pt>
    <dgm:pt modelId="{08D0EA3F-CBFD-1543-95D2-D75DD00D4672}" type="parTrans" cxnId="{B344ACD2-F35E-414F-9866-DED8434B93F6}">
      <dgm:prSet/>
      <dgm:spPr/>
      <dgm:t>
        <a:bodyPr/>
        <a:lstStyle/>
        <a:p>
          <a:endParaRPr lang="en-US"/>
        </a:p>
      </dgm:t>
    </dgm:pt>
    <dgm:pt modelId="{FD01DD84-00E3-A546-9B33-F03FA2A8A25A}" type="sibTrans" cxnId="{B344ACD2-F35E-414F-9866-DED8434B93F6}">
      <dgm:prSet/>
      <dgm:spPr/>
      <dgm:t>
        <a:bodyPr/>
        <a:lstStyle/>
        <a:p>
          <a:endParaRPr lang="en-US"/>
        </a:p>
      </dgm:t>
    </dgm:pt>
    <dgm:pt modelId="{C145A313-2743-894C-B65D-3F66083BB715}">
      <dgm:prSet phldrT="[Text]"/>
      <dgm:spPr/>
      <dgm:t>
        <a:bodyPr/>
        <a:lstStyle/>
        <a:p>
          <a:r>
            <a:rPr lang="en-US" dirty="0" smtClean="0"/>
            <a:t>Make connections</a:t>
          </a:r>
          <a:endParaRPr lang="en-US" dirty="0"/>
        </a:p>
      </dgm:t>
    </dgm:pt>
    <dgm:pt modelId="{76A64100-EBEE-2C49-9C09-852B55326280}" type="parTrans" cxnId="{96664263-9536-DF43-8B91-78B0764D463F}">
      <dgm:prSet/>
      <dgm:spPr/>
      <dgm:t>
        <a:bodyPr/>
        <a:lstStyle/>
        <a:p>
          <a:endParaRPr lang="en-US"/>
        </a:p>
      </dgm:t>
    </dgm:pt>
    <dgm:pt modelId="{C7229FAD-F2B3-8348-BAE5-52469A91B558}" type="sibTrans" cxnId="{96664263-9536-DF43-8B91-78B0764D463F}">
      <dgm:prSet/>
      <dgm:spPr/>
      <dgm:t>
        <a:bodyPr/>
        <a:lstStyle/>
        <a:p>
          <a:endParaRPr lang="en-US"/>
        </a:p>
      </dgm:t>
    </dgm:pt>
    <dgm:pt modelId="{DFAA6B6E-3FB3-A249-B486-F1166DD4A8BB}">
      <dgm:prSet phldrT="[Text]"/>
      <dgm:spPr/>
      <dgm:t>
        <a:bodyPr/>
        <a:lstStyle/>
        <a:p>
          <a:r>
            <a:rPr lang="en-US" dirty="0" smtClean="0"/>
            <a:t>Solutions</a:t>
          </a:r>
          <a:endParaRPr lang="en-US" dirty="0"/>
        </a:p>
      </dgm:t>
    </dgm:pt>
    <dgm:pt modelId="{0C6B3106-1B58-FA4B-8A28-326A3CE5339E}" type="parTrans" cxnId="{024738AA-E7DC-2F45-92FF-C9BEDA23EF24}">
      <dgm:prSet/>
      <dgm:spPr/>
      <dgm:t>
        <a:bodyPr/>
        <a:lstStyle/>
        <a:p>
          <a:endParaRPr lang="en-US"/>
        </a:p>
      </dgm:t>
    </dgm:pt>
    <dgm:pt modelId="{70CB6E6F-65FA-2C4E-AFFB-CB22D67121D1}" type="sibTrans" cxnId="{024738AA-E7DC-2F45-92FF-C9BEDA23EF24}">
      <dgm:prSet/>
      <dgm:spPr/>
      <dgm:t>
        <a:bodyPr/>
        <a:lstStyle/>
        <a:p>
          <a:endParaRPr lang="en-US"/>
        </a:p>
      </dgm:t>
    </dgm:pt>
    <dgm:pt modelId="{EA53CF99-70E1-6649-B811-5CD382F78D66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5DCADCA2-1DDC-934A-92BD-AE1C1FFE52E7}" type="parTrans" cxnId="{6F21547F-22EB-7D45-A435-12130C2A6042}">
      <dgm:prSet/>
      <dgm:spPr/>
      <dgm:t>
        <a:bodyPr/>
        <a:lstStyle/>
        <a:p>
          <a:endParaRPr lang="en-US"/>
        </a:p>
      </dgm:t>
    </dgm:pt>
    <dgm:pt modelId="{350181C1-5963-CA47-84CD-2C6726C337A5}" type="sibTrans" cxnId="{6F21547F-22EB-7D45-A435-12130C2A6042}">
      <dgm:prSet/>
      <dgm:spPr/>
      <dgm:t>
        <a:bodyPr/>
        <a:lstStyle/>
        <a:p>
          <a:endParaRPr lang="en-US"/>
        </a:p>
      </dgm:t>
    </dgm:pt>
    <dgm:pt modelId="{C93AA789-4A04-E64C-AFF2-CDBCF392AA50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60CFAE90-662B-BD4C-BFE3-EFB57948A4F8}" type="parTrans" cxnId="{2E254898-493A-8C4A-8D4F-FC0BABE0069B}">
      <dgm:prSet/>
      <dgm:spPr/>
      <dgm:t>
        <a:bodyPr/>
        <a:lstStyle/>
        <a:p>
          <a:endParaRPr lang="en-US"/>
        </a:p>
      </dgm:t>
    </dgm:pt>
    <dgm:pt modelId="{FD5D95BC-C222-9748-8F65-0B9246C7A5C8}" type="sibTrans" cxnId="{2E254898-493A-8C4A-8D4F-FC0BABE0069B}">
      <dgm:prSet/>
      <dgm:spPr/>
      <dgm:t>
        <a:bodyPr/>
        <a:lstStyle/>
        <a:p>
          <a:endParaRPr lang="en-US"/>
        </a:p>
      </dgm:t>
    </dgm:pt>
    <dgm:pt modelId="{152E5036-072A-D340-B10C-712128FB4262}">
      <dgm:prSet phldrT="[Text]"/>
      <dgm:spPr/>
      <dgm:t>
        <a:bodyPr/>
        <a:lstStyle/>
        <a:p>
          <a:r>
            <a:rPr lang="en-US" dirty="0" smtClean="0"/>
            <a:t>Physical</a:t>
          </a:r>
          <a:endParaRPr lang="en-US" dirty="0"/>
        </a:p>
      </dgm:t>
    </dgm:pt>
    <dgm:pt modelId="{2C7918ED-FDA5-8A4B-9FE8-34DFC66C3C50}" type="parTrans" cxnId="{052A09EE-E86D-4543-8270-F989016FA5F9}">
      <dgm:prSet/>
      <dgm:spPr/>
      <dgm:t>
        <a:bodyPr/>
        <a:lstStyle/>
        <a:p>
          <a:endParaRPr lang="en-US"/>
        </a:p>
      </dgm:t>
    </dgm:pt>
    <dgm:pt modelId="{82A51032-7648-7143-9E59-F569BEB40181}" type="sibTrans" cxnId="{052A09EE-E86D-4543-8270-F989016FA5F9}">
      <dgm:prSet/>
      <dgm:spPr/>
      <dgm:t>
        <a:bodyPr/>
        <a:lstStyle/>
        <a:p>
          <a:endParaRPr lang="en-US"/>
        </a:p>
      </dgm:t>
    </dgm:pt>
    <dgm:pt modelId="{A01C614A-DA64-D845-893A-206FB25F27E1}">
      <dgm:prSet phldrT="[Text]"/>
      <dgm:spPr/>
      <dgm:t>
        <a:bodyPr/>
        <a:lstStyle/>
        <a:p>
          <a:r>
            <a:rPr lang="en-US" dirty="0" smtClean="0"/>
            <a:t>Virtual</a:t>
          </a:r>
          <a:endParaRPr lang="en-US" dirty="0"/>
        </a:p>
      </dgm:t>
    </dgm:pt>
    <dgm:pt modelId="{2AA3FD81-6E51-FD45-8848-68F9A77EE745}" type="parTrans" cxnId="{C9FCC4D3-CE55-744C-AB2B-F43497C5055B}">
      <dgm:prSet/>
      <dgm:spPr/>
      <dgm:t>
        <a:bodyPr/>
        <a:lstStyle/>
        <a:p>
          <a:endParaRPr lang="en-US"/>
        </a:p>
      </dgm:t>
    </dgm:pt>
    <dgm:pt modelId="{4315D5C3-A571-5449-958C-7B881161F835}" type="sibTrans" cxnId="{C9FCC4D3-CE55-744C-AB2B-F43497C5055B}">
      <dgm:prSet/>
      <dgm:spPr/>
      <dgm:t>
        <a:bodyPr/>
        <a:lstStyle/>
        <a:p>
          <a:endParaRPr lang="en-US"/>
        </a:p>
      </dgm:t>
    </dgm:pt>
    <dgm:pt modelId="{AFCDC643-08A7-1E4C-9245-22A8DF49DC24}">
      <dgm:prSet phldrT="[Text]"/>
      <dgm:spPr/>
      <dgm:t>
        <a:bodyPr/>
        <a:lstStyle/>
        <a:p>
          <a:r>
            <a:rPr lang="en-US" dirty="0" smtClean="0"/>
            <a:t>Storage</a:t>
          </a:r>
          <a:endParaRPr lang="en-US" dirty="0"/>
        </a:p>
      </dgm:t>
    </dgm:pt>
    <dgm:pt modelId="{4C49C57C-52FE-A74F-B270-80C14379CC48}" type="parTrans" cxnId="{73384144-CEA0-1441-B539-DD312A3AA1A2}">
      <dgm:prSet/>
      <dgm:spPr/>
      <dgm:t>
        <a:bodyPr/>
        <a:lstStyle/>
        <a:p>
          <a:endParaRPr lang="en-US"/>
        </a:p>
      </dgm:t>
    </dgm:pt>
    <dgm:pt modelId="{74ABF898-8F21-7647-AFA9-BA897CEA0F4B}" type="sibTrans" cxnId="{73384144-CEA0-1441-B539-DD312A3AA1A2}">
      <dgm:prSet/>
      <dgm:spPr/>
      <dgm:t>
        <a:bodyPr/>
        <a:lstStyle/>
        <a:p>
          <a:endParaRPr lang="en-US"/>
        </a:p>
      </dgm:t>
    </dgm:pt>
    <dgm:pt modelId="{5475135D-B76F-3047-B8F9-12BC4BC846CF}">
      <dgm:prSet phldrT="[Text]"/>
      <dgm:spPr/>
      <dgm:t>
        <a:bodyPr/>
        <a:lstStyle/>
        <a:p>
          <a:r>
            <a:rPr lang="en-US" dirty="0" smtClean="0"/>
            <a:t>Network</a:t>
          </a:r>
          <a:endParaRPr lang="en-US" dirty="0"/>
        </a:p>
      </dgm:t>
    </dgm:pt>
    <dgm:pt modelId="{8252A5B5-96E8-AC41-B6FC-ABD719D9B842}" type="parTrans" cxnId="{93A5A428-4ACC-6044-BBDE-0306D77D62E3}">
      <dgm:prSet/>
      <dgm:spPr/>
      <dgm:t>
        <a:bodyPr/>
        <a:lstStyle/>
        <a:p>
          <a:endParaRPr lang="en-US"/>
        </a:p>
      </dgm:t>
    </dgm:pt>
    <dgm:pt modelId="{C6348298-65C5-EE48-85A0-85D3251B7985}" type="sibTrans" cxnId="{93A5A428-4ACC-6044-BBDE-0306D77D62E3}">
      <dgm:prSet/>
      <dgm:spPr/>
      <dgm:t>
        <a:bodyPr/>
        <a:lstStyle/>
        <a:p>
          <a:endParaRPr lang="en-US"/>
        </a:p>
      </dgm:t>
    </dgm:pt>
    <dgm:pt modelId="{66536DBC-5D9F-D240-B7F2-EE5491C576DA}">
      <dgm:prSet phldrT="[Text]"/>
      <dgm:spPr/>
      <dgm:t>
        <a:bodyPr/>
        <a:lstStyle/>
        <a:p>
          <a:r>
            <a:rPr lang="en-US" dirty="0" smtClean="0"/>
            <a:t>Critical</a:t>
          </a:r>
          <a:endParaRPr lang="en-US" dirty="0"/>
        </a:p>
      </dgm:t>
    </dgm:pt>
    <dgm:pt modelId="{77FCB942-D3AC-394B-A3BB-BECCCC327FF5}" type="parTrans" cxnId="{25818F77-5EE7-F14D-A21B-7EAD64D31CED}">
      <dgm:prSet/>
      <dgm:spPr/>
      <dgm:t>
        <a:bodyPr/>
        <a:lstStyle/>
        <a:p>
          <a:endParaRPr lang="en-US"/>
        </a:p>
      </dgm:t>
    </dgm:pt>
    <dgm:pt modelId="{BC0A57A4-1086-F244-8F33-3662F3914F62}" type="sibTrans" cxnId="{25818F77-5EE7-F14D-A21B-7EAD64D31CED}">
      <dgm:prSet/>
      <dgm:spPr/>
      <dgm:t>
        <a:bodyPr/>
        <a:lstStyle/>
        <a:p>
          <a:endParaRPr lang="en-US"/>
        </a:p>
      </dgm:t>
    </dgm:pt>
    <dgm:pt modelId="{45C5830C-7866-5148-B6F0-FD9819ACC6E3}">
      <dgm:prSet phldrT="[Text]"/>
      <dgm:spPr/>
      <dgm:t>
        <a:bodyPr/>
        <a:lstStyle/>
        <a:p>
          <a:r>
            <a:rPr lang="en-US" dirty="0" smtClean="0"/>
            <a:t>Warning</a:t>
          </a:r>
          <a:endParaRPr lang="en-US" dirty="0"/>
        </a:p>
      </dgm:t>
    </dgm:pt>
    <dgm:pt modelId="{7109B32E-56D2-944E-BFED-09E077C166E2}" type="parTrans" cxnId="{61B55ABC-FC2A-D148-95C6-B8F4F6C0E9BC}">
      <dgm:prSet/>
      <dgm:spPr/>
      <dgm:t>
        <a:bodyPr/>
        <a:lstStyle/>
        <a:p>
          <a:endParaRPr lang="en-US"/>
        </a:p>
      </dgm:t>
    </dgm:pt>
    <dgm:pt modelId="{B723E433-AE99-E544-8D57-C1E24DA16CE3}" type="sibTrans" cxnId="{61B55ABC-FC2A-D148-95C6-B8F4F6C0E9BC}">
      <dgm:prSet/>
      <dgm:spPr/>
      <dgm:t>
        <a:bodyPr/>
        <a:lstStyle/>
        <a:p>
          <a:endParaRPr lang="en-US"/>
        </a:p>
      </dgm:t>
    </dgm:pt>
    <dgm:pt modelId="{44CD5FAC-9F7B-A449-82C5-6335389C77C1}">
      <dgm:prSet phldrT="[Text]"/>
      <dgm:spPr/>
      <dgm:t>
        <a:bodyPr/>
        <a:lstStyle/>
        <a:p>
          <a:r>
            <a:rPr lang="en-US" dirty="0" smtClean="0"/>
            <a:t>Normal -&gt; Statistics </a:t>
          </a:r>
          <a:endParaRPr lang="en-US" dirty="0"/>
        </a:p>
      </dgm:t>
    </dgm:pt>
    <dgm:pt modelId="{41DFF8A8-1F6F-7C40-8E4F-A6D914E714BF}" type="parTrans" cxnId="{E7A35FFB-884F-9A44-AA1F-50CE01966B76}">
      <dgm:prSet/>
      <dgm:spPr/>
      <dgm:t>
        <a:bodyPr/>
        <a:lstStyle/>
        <a:p>
          <a:endParaRPr lang="en-US"/>
        </a:p>
      </dgm:t>
    </dgm:pt>
    <dgm:pt modelId="{B2D6BF5F-75FA-7C4D-ACBF-A677EAD63858}" type="sibTrans" cxnId="{E7A35FFB-884F-9A44-AA1F-50CE01966B76}">
      <dgm:prSet/>
      <dgm:spPr/>
      <dgm:t>
        <a:bodyPr/>
        <a:lstStyle/>
        <a:p>
          <a:endParaRPr lang="en-US"/>
        </a:p>
      </dgm:t>
    </dgm:pt>
    <dgm:pt modelId="{74612A64-765A-EB4C-A2C6-8E89ECFFC42F}" type="pres">
      <dgm:prSet presAssocID="{00A36BA7-1D8D-6640-BB6C-D5023C1864D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8003E1-2295-0A48-9446-5A241AB4DBAA}" type="pres">
      <dgm:prSet presAssocID="{00A36BA7-1D8D-6640-BB6C-D5023C1864D2}" presName="dummyMaxCanvas" presStyleCnt="0">
        <dgm:presLayoutVars/>
      </dgm:prSet>
      <dgm:spPr/>
    </dgm:pt>
    <dgm:pt modelId="{4ADCF3E3-1F89-464A-B0D1-01AC2301A169}" type="pres">
      <dgm:prSet presAssocID="{00A36BA7-1D8D-6640-BB6C-D5023C1864D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8801D-7571-8D49-8B46-EDDF02839E79}" type="pres">
      <dgm:prSet presAssocID="{00A36BA7-1D8D-6640-BB6C-D5023C1864D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0C8DC-4723-4944-B092-51992D017BDD}" type="pres">
      <dgm:prSet presAssocID="{00A36BA7-1D8D-6640-BB6C-D5023C1864D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52737-66C7-A04F-9304-643DB2CEBD4F}" type="pres">
      <dgm:prSet presAssocID="{00A36BA7-1D8D-6640-BB6C-D5023C1864D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DD9D9-C085-1945-AFE8-28D6833A986B}" type="pres">
      <dgm:prSet presAssocID="{00A36BA7-1D8D-6640-BB6C-D5023C1864D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689D3-8BAA-D64E-9084-5B712CD4B79D}" type="pres">
      <dgm:prSet presAssocID="{00A36BA7-1D8D-6640-BB6C-D5023C1864D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64F7D-B202-784E-BA5B-403F982AD18F}" type="pres">
      <dgm:prSet presAssocID="{00A36BA7-1D8D-6640-BB6C-D5023C1864D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5F2C1-C3CA-964E-BC7C-6E494142F6FC}" type="pres">
      <dgm:prSet presAssocID="{00A36BA7-1D8D-6640-BB6C-D5023C1864D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EF482B-DD7C-DC4E-B378-3A95E7BBF8E7}" type="presOf" srcId="{5475135D-B76F-3047-B8F9-12BC4BC846CF}" destId="{6D864F7D-B202-784E-BA5B-403F982AD18F}" srcOrd="1" destOrd="4" presId="urn:microsoft.com/office/officeart/2005/8/layout/vProcess5"/>
    <dgm:cxn modelId="{0F2A462B-B25E-774F-B149-3D298982E7E5}" type="presOf" srcId="{AFCDC643-08A7-1E4C-9245-22A8DF49DC24}" destId="{6D864F7D-B202-784E-BA5B-403F982AD18F}" srcOrd="1" destOrd="3" presId="urn:microsoft.com/office/officeart/2005/8/layout/vProcess5"/>
    <dgm:cxn modelId="{61B55ABC-FC2A-D148-95C6-B8F4F6C0E9BC}" srcId="{DFAA6B6E-3FB3-A249-B486-F1166DD4A8BB}" destId="{45C5830C-7866-5148-B6F0-FD9819ACC6E3}" srcOrd="1" destOrd="0" parTransId="{7109B32E-56D2-944E-BFED-09E077C166E2}" sibTransId="{B723E433-AE99-E544-8D57-C1E24DA16CE3}"/>
    <dgm:cxn modelId="{B5FEAEDC-3476-6442-8BCC-5E8F5A2FF957}" type="presOf" srcId="{AFCDC643-08A7-1E4C-9245-22A8DF49DC24}" destId="{A6F8801D-7571-8D49-8B46-EDDF02839E79}" srcOrd="0" destOrd="3" presId="urn:microsoft.com/office/officeart/2005/8/layout/vProcess5"/>
    <dgm:cxn modelId="{7852184E-1ECE-6348-B54B-0A46238EB302}" type="presOf" srcId="{A01C614A-DA64-D845-893A-206FB25F27E1}" destId="{A6F8801D-7571-8D49-8B46-EDDF02839E79}" srcOrd="0" destOrd="2" presId="urn:microsoft.com/office/officeart/2005/8/layout/vProcess5"/>
    <dgm:cxn modelId="{96664263-9536-DF43-8B91-78B0764D463F}" srcId="{00A36BA7-1D8D-6640-BB6C-D5023C1864D2}" destId="{C145A313-2743-894C-B65D-3F66083BB715}" srcOrd="1" destOrd="0" parTransId="{76A64100-EBEE-2C49-9C09-852B55326280}" sibTransId="{C7229FAD-F2B3-8348-BAE5-52469A91B558}"/>
    <dgm:cxn modelId="{A5FA1627-0D77-9A42-A986-876D65999001}" type="presOf" srcId="{DFAA6B6E-3FB3-A249-B486-F1166DD4A8BB}" destId="{D575F2C1-C3CA-964E-BC7C-6E494142F6FC}" srcOrd="1" destOrd="0" presId="urn:microsoft.com/office/officeart/2005/8/layout/vProcess5"/>
    <dgm:cxn modelId="{B344ACD2-F35E-414F-9866-DED8434B93F6}" srcId="{00A36BA7-1D8D-6640-BB6C-D5023C1864D2}" destId="{EA0EEBEF-CCB6-E64D-AD90-7743FC30D13B}" srcOrd="0" destOrd="0" parTransId="{08D0EA3F-CBFD-1543-95D2-D75DD00D4672}" sibTransId="{FD01DD84-00E3-A546-9B33-F03FA2A8A25A}"/>
    <dgm:cxn modelId="{885F380F-82B4-FC4E-8BB2-A952F265D5B7}" type="presOf" srcId="{66536DBC-5D9F-D240-B7F2-EE5491C576DA}" destId="{C400C8DC-4723-4944-B092-51992D017BDD}" srcOrd="0" destOrd="1" presId="urn:microsoft.com/office/officeart/2005/8/layout/vProcess5"/>
    <dgm:cxn modelId="{00714537-D3B0-614C-BE86-6CA348136D9D}" type="presOf" srcId="{C145A313-2743-894C-B65D-3F66083BB715}" destId="{A6F8801D-7571-8D49-8B46-EDDF02839E79}" srcOrd="0" destOrd="0" presId="urn:microsoft.com/office/officeart/2005/8/layout/vProcess5"/>
    <dgm:cxn modelId="{4A1B116C-6167-6642-925A-8492A06C445D}" type="presOf" srcId="{45C5830C-7866-5148-B6F0-FD9819ACC6E3}" destId="{D575F2C1-C3CA-964E-BC7C-6E494142F6FC}" srcOrd="1" destOrd="2" presId="urn:microsoft.com/office/officeart/2005/8/layout/vProcess5"/>
    <dgm:cxn modelId="{BC26B075-45A1-A041-9D58-FF3B817EB128}" type="presOf" srcId="{C93AA789-4A04-E64C-AFF2-CDBCF392AA50}" destId="{4ADCF3E3-1F89-464A-B0D1-01AC2301A169}" srcOrd="0" destOrd="2" presId="urn:microsoft.com/office/officeart/2005/8/layout/vProcess5"/>
    <dgm:cxn modelId="{7F430D8C-774B-DF4D-A200-899802E8BCAD}" type="presOf" srcId="{66536DBC-5D9F-D240-B7F2-EE5491C576DA}" destId="{D575F2C1-C3CA-964E-BC7C-6E494142F6FC}" srcOrd="1" destOrd="1" presId="urn:microsoft.com/office/officeart/2005/8/layout/vProcess5"/>
    <dgm:cxn modelId="{CC02B129-8527-C745-90E3-0F98B889F472}" type="presOf" srcId="{C7229FAD-F2B3-8348-BAE5-52469A91B558}" destId="{128DD9D9-C085-1945-AFE8-28D6833A986B}" srcOrd="0" destOrd="0" presId="urn:microsoft.com/office/officeart/2005/8/layout/vProcess5"/>
    <dgm:cxn modelId="{60329419-09E0-B14B-A34C-8153F3446123}" type="presOf" srcId="{EA53CF99-70E1-6649-B811-5CD382F78D66}" destId="{1B9689D3-8BAA-D64E-9084-5B712CD4B79D}" srcOrd="1" destOrd="1" presId="urn:microsoft.com/office/officeart/2005/8/layout/vProcess5"/>
    <dgm:cxn modelId="{C9FCC4D3-CE55-744C-AB2B-F43497C5055B}" srcId="{C145A313-2743-894C-B65D-3F66083BB715}" destId="{A01C614A-DA64-D845-893A-206FB25F27E1}" srcOrd="1" destOrd="0" parTransId="{2AA3FD81-6E51-FD45-8848-68F9A77EE745}" sibTransId="{4315D5C3-A571-5449-958C-7B881161F835}"/>
    <dgm:cxn modelId="{D8A9A4BA-0DB5-114A-8682-AFC5E793CC09}" type="presOf" srcId="{45C5830C-7866-5148-B6F0-FD9819ACC6E3}" destId="{C400C8DC-4723-4944-B092-51992D017BDD}" srcOrd="0" destOrd="2" presId="urn:microsoft.com/office/officeart/2005/8/layout/vProcess5"/>
    <dgm:cxn modelId="{00FFE3A8-D800-D945-9AA3-7D536FE1D9DD}" type="presOf" srcId="{152E5036-072A-D340-B10C-712128FB4262}" destId="{6D864F7D-B202-784E-BA5B-403F982AD18F}" srcOrd="1" destOrd="1" presId="urn:microsoft.com/office/officeart/2005/8/layout/vProcess5"/>
    <dgm:cxn modelId="{73384144-CEA0-1441-B539-DD312A3AA1A2}" srcId="{C145A313-2743-894C-B65D-3F66083BB715}" destId="{AFCDC643-08A7-1E4C-9245-22A8DF49DC24}" srcOrd="2" destOrd="0" parTransId="{4C49C57C-52FE-A74F-B270-80C14379CC48}" sibTransId="{74ABF898-8F21-7647-AFA9-BA897CEA0F4B}"/>
    <dgm:cxn modelId="{052A09EE-E86D-4543-8270-F989016FA5F9}" srcId="{C145A313-2743-894C-B65D-3F66083BB715}" destId="{152E5036-072A-D340-B10C-712128FB4262}" srcOrd="0" destOrd="0" parTransId="{2C7918ED-FDA5-8A4B-9FE8-34DFC66C3C50}" sibTransId="{82A51032-7648-7143-9E59-F569BEB40181}"/>
    <dgm:cxn modelId="{E7A35FFB-884F-9A44-AA1F-50CE01966B76}" srcId="{DFAA6B6E-3FB3-A249-B486-F1166DD4A8BB}" destId="{44CD5FAC-9F7B-A449-82C5-6335389C77C1}" srcOrd="2" destOrd="0" parTransId="{41DFF8A8-1F6F-7C40-8E4F-A6D914E714BF}" sibTransId="{B2D6BF5F-75FA-7C4D-ACBF-A677EAD63858}"/>
    <dgm:cxn modelId="{6F21547F-22EB-7D45-A435-12130C2A6042}" srcId="{EA0EEBEF-CCB6-E64D-AD90-7743FC30D13B}" destId="{EA53CF99-70E1-6649-B811-5CD382F78D66}" srcOrd="0" destOrd="0" parTransId="{5DCADCA2-1DDC-934A-92BD-AE1C1FFE52E7}" sibTransId="{350181C1-5963-CA47-84CD-2C6726C337A5}"/>
    <dgm:cxn modelId="{35D6CA93-7304-A44B-B3C0-B76F1F799996}" type="presOf" srcId="{5475135D-B76F-3047-B8F9-12BC4BC846CF}" destId="{A6F8801D-7571-8D49-8B46-EDDF02839E79}" srcOrd="0" destOrd="4" presId="urn:microsoft.com/office/officeart/2005/8/layout/vProcess5"/>
    <dgm:cxn modelId="{E0C57761-9B5F-674D-BBFB-B676BFCFE4EE}" type="presOf" srcId="{DFAA6B6E-3FB3-A249-B486-F1166DD4A8BB}" destId="{C400C8DC-4723-4944-B092-51992D017BDD}" srcOrd="0" destOrd="0" presId="urn:microsoft.com/office/officeart/2005/8/layout/vProcess5"/>
    <dgm:cxn modelId="{B286D723-3E86-6842-8A7F-54529B08C80E}" type="presOf" srcId="{EA0EEBEF-CCB6-E64D-AD90-7743FC30D13B}" destId="{4ADCF3E3-1F89-464A-B0D1-01AC2301A169}" srcOrd="0" destOrd="0" presId="urn:microsoft.com/office/officeart/2005/8/layout/vProcess5"/>
    <dgm:cxn modelId="{FAE91E6E-F14B-3149-A894-48D7175E5971}" type="presOf" srcId="{EA53CF99-70E1-6649-B811-5CD382F78D66}" destId="{4ADCF3E3-1F89-464A-B0D1-01AC2301A169}" srcOrd="0" destOrd="1" presId="urn:microsoft.com/office/officeart/2005/8/layout/vProcess5"/>
    <dgm:cxn modelId="{CB911362-F2A9-2548-9145-5AA71D791B2E}" type="presOf" srcId="{00A36BA7-1D8D-6640-BB6C-D5023C1864D2}" destId="{74612A64-765A-EB4C-A2C6-8E89ECFFC42F}" srcOrd="0" destOrd="0" presId="urn:microsoft.com/office/officeart/2005/8/layout/vProcess5"/>
    <dgm:cxn modelId="{8EA2D58F-CB91-6349-BEB5-7CC22BBD1B09}" type="presOf" srcId="{152E5036-072A-D340-B10C-712128FB4262}" destId="{A6F8801D-7571-8D49-8B46-EDDF02839E79}" srcOrd="0" destOrd="1" presId="urn:microsoft.com/office/officeart/2005/8/layout/vProcess5"/>
    <dgm:cxn modelId="{2E254898-493A-8C4A-8D4F-FC0BABE0069B}" srcId="{EA0EEBEF-CCB6-E64D-AD90-7743FC30D13B}" destId="{C93AA789-4A04-E64C-AFF2-CDBCF392AA50}" srcOrd="1" destOrd="0" parTransId="{60CFAE90-662B-BD4C-BFE3-EFB57948A4F8}" sibTransId="{FD5D95BC-C222-9748-8F65-0B9246C7A5C8}"/>
    <dgm:cxn modelId="{F21AB4DC-4385-1148-AF27-A11F6D775481}" type="presOf" srcId="{C145A313-2743-894C-B65D-3F66083BB715}" destId="{6D864F7D-B202-784E-BA5B-403F982AD18F}" srcOrd="1" destOrd="0" presId="urn:microsoft.com/office/officeart/2005/8/layout/vProcess5"/>
    <dgm:cxn modelId="{0F78B899-2FBB-AD47-A635-4FBD0BFD9A6C}" type="presOf" srcId="{A01C614A-DA64-D845-893A-206FB25F27E1}" destId="{6D864F7D-B202-784E-BA5B-403F982AD18F}" srcOrd="1" destOrd="2" presId="urn:microsoft.com/office/officeart/2005/8/layout/vProcess5"/>
    <dgm:cxn modelId="{901375BA-874D-6D43-AF98-0CEA99178642}" type="presOf" srcId="{FD01DD84-00E3-A546-9B33-F03FA2A8A25A}" destId="{15552737-66C7-A04F-9304-643DB2CEBD4F}" srcOrd="0" destOrd="0" presId="urn:microsoft.com/office/officeart/2005/8/layout/vProcess5"/>
    <dgm:cxn modelId="{93A5A428-4ACC-6044-BBDE-0306D77D62E3}" srcId="{C145A313-2743-894C-B65D-3F66083BB715}" destId="{5475135D-B76F-3047-B8F9-12BC4BC846CF}" srcOrd="3" destOrd="0" parTransId="{8252A5B5-96E8-AC41-B6FC-ABD719D9B842}" sibTransId="{C6348298-65C5-EE48-85A0-85D3251B7985}"/>
    <dgm:cxn modelId="{024738AA-E7DC-2F45-92FF-C9BEDA23EF24}" srcId="{00A36BA7-1D8D-6640-BB6C-D5023C1864D2}" destId="{DFAA6B6E-3FB3-A249-B486-F1166DD4A8BB}" srcOrd="2" destOrd="0" parTransId="{0C6B3106-1B58-FA4B-8A28-326A3CE5339E}" sibTransId="{70CB6E6F-65FA-2C4E-AFFB-CB22D67121D1}"/>
    <dgm:cxn modelId="{25818F77-5EE7-F14D-A21B-7EAD64D31CED}" srcId="{DFAA6B6E-3FB3-A249-B486-F1166DD4A8BB}" destId="{66536DBC-5D9F-D240-B7F2-EE5491C576DA}" srcOrd="0" destOrd="0" parTransId="{77FCB942-D3AC-394B-A3BB-BECCCC327FF5}" sibTransId="{BC0A57A4-1086-F244-8F33-3662F3914F62}"/>
    <dgm:cxn modelId="{00ED16BB-5E4D-4445-953F-DC7EF209DB56}" type="presOf" srcId="{44CD5FAC-9F7B-A449-82C5-6335389C77C1}" destId="{C400C8DC-4723-4944-B092-51992D017BDD}" srcOrd="0" destOrd="3" presId="urn:microsoft.com/office/officeart/2005/8/layout/vProcess5"/>
    <dgm:cxn modelId="{EDA81070-C2A6-9B4E-B9BF-ADE92D869E3D}" type="presOf" srcId="{C93AA789-4A04-E64C-AFF2-CDBCF392AA50}" destId="{1B9689D3-8BAA-D64E-9084-5B712CD4B79D}" srcOrd="1" destOrd="2" presId="urn:microsoft.com/office/officeart/2005/8/layout/vProcess5"/>
    <dgm:cxn modelId="{CD26638B-0555-F642-8B92-F77768F77EC2}" type="presOf" srcId="{EA0EEBEF-CCB6-E64D-AD90-7743FC30D13B}" destId="{1B9689D3-8BAA-D64E-9084-5B712CD4B79D}" srcOrd="1" destOrd="0" presId="urn:microsoft.com/office/officeart/2005/8/layout/vProcess5"/>
    <dgm:cxn modelId="{F333E7F3-0185-DA45-8689-73B6824B2742}" type="presOf" srcId="{44CD5FAC-9F7B-A449-82C5-6335389C77C1}" destId="{D575F2C1-C3CA-964E-BC7C-6E494142F6FC}" srcOrd="1" destOrd="3" presId="urn:microsoft.com/office/officeart/2005/8/layout/vProcess5"/>
    <dgm:cxn modelId="{7ECB5F23-C5D3-B947-8B67-23F7C1710700}" type="presParOf" srcId="{74612A64-765A-EB4C-A2C6-8E89ECFFC42F}" destId="{FF8003E1-2295-0A48-9446-5A241AB4DBAA}" srcOrd="0" destOrd="0" presId="urn:microsoft.com/office/officeart/2005/8/layout/vProcess5"/>
    <dgm:cxn modelId="{23774ADE-3A96-324C-9650-23088BFC8D43}" type="presParOf" srcId="{74612A64-765A-EB4C-A2C6-8E89ECFFC42F}" destId="{4ADCF3E3-1F89-464A-B0D1-01AC2301A169}" srcOrd="1" destOrd="0" presId="urn:microsoft.com/office/officeart/2005/8/layout/vProcess5"/>
    <dgm:cxn modelId="{CB2448DE-3C1B-0A43-AC82-BF7AE00C55E9}" type="presParOf" srcId="{74612A64-765A-EB4C-A2C6-8E89ECFFC42F}" destId="{A6F8801D-7571-8D49-8B46-EDDF02839E79}" srcOrd="2" destOrd="0" presId="urn:microsoft.com/office/officeart/2005/8/layout/vProcess5"/>
    <dgm:cxn modelId="{224DA9B1-9B95-5440-9FFF-18E65C84A9BA}" type="presParOf" srcId="{74612A64-765A-EB4C-A2C6-8E89ECFFC42F}" destId="{C400C8DC-4723-4944-B092-51992D017BDD}" srcOrd="3" destOrd="0" presId="urn:microsoft.com/office/officeart/2005/8/layout/vProcess5"/>
    <dgm:cxn modelId="{DCD97373-8DA6-C14A-B525-8A835E610EC8}" type="presParOf" srcId="{74612A64-765A-EB4C-A2C6-8E89ECFFC42F}" destId="{15552737-66C7-A04F-9304-643DB2CEBD4F}" srcOrd="4" destOrd="0" presId="urn:microsoft.com/office/officeart/2005/8/layout/vProcess5"/>
    <dgm:cxn modelId="{F7FF83C7-CFFE-D849-A6F8-186D6A99D760}" type="presParOf" srcId="{74612A64-765A-EB4C-A2C6-8E89ECFFC42F}" destId="{128DD9D9-C085-1945-AFE8-28D6833A986B}" srcOrd="5" destOrd="0" presId="urn:microsoft.com/office/officeart/2005/8/layout/vProcess5"/>
    <dgm:cxn modelId="{CB250E48-DEC0-9C41-B4EE-669993006CCC}" type="presParOf" srcId="{74612A64-765A-EB4C-A2C6-8E89ECFFC42F}" destId="{1B9689D3-8BAA-D64E-9084-5B712CD4B79D}" srcOrd="6" destOrd="0" presId="urn:microsoft.com/office/officeart/2005/8/layout/vProcess5"/>
    <dgm:cxn modelId="{43F1271F-A743-8547-B685-5F6503021C81}" type="presParOf" srcId="{74612A64-765A-EB4C-A2C6-8E89ECFFC42F}" destId="{6D864F7D-B202-784E-BA5B-403F982AD18F}" srcOrd="7" destOrd="0" presId="urn:microsoft.com/office/officeart/2005/8/layout/vProcess5"/>
    <dgm:cxn modelId="{1F63EB49-6E84-9F49-A9C3-C1D9ACB72DCA}" type="presParOf" srcId="{74612A64-765A-EB4C-A2C6-8E89ECFFC42F}" destId="{D575F2C1-C3CA-964E-BC7C-6E494142F6F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13BCFC-F6D1-4BA1-A2D5-4AAE5C61E238}" type="doc">
      <dgm:prSet loTypeId="urn:microsoft.com/office/officeart/2005/8/layout/cycle8" loCatId="cycle" qsTypeId="urn:microsoft.com/office/officeart/2005/8/quickstyle/3d9" qsCatId="3D" csTypeId="urn:microsoft.com/office/officeart/2005/8/colors/accent1_2" csCatId="accent1" phldr="1"/>
      <dgm:spPr/>
    </dgm:pt>
    <dgm:pt modelId="{76E3766E-2130-4590-9457-BA62AC6765E8}">
      <dgm:prSet phldrT="[Text]"/>
      <dgm:spPr/>
      <dgm:t>
        <a:bodyPr/>
        <a:lstStyle/>
        <a:p>
          <a:r>
            <a:rPr lang="es-CO" dirty="0" err="1" smtClean="0"/>
            <a:t>People</a:t>
          </a:r>
          <a:endParaRPr lang="en-US" dirty="0"/>
        </a:p>
      </dgm:t>
    </dgm:pt>
    <dgm:pt modelId="{EAFC22DF-DB2F-4AA1-86C0-3FDFF2907710}" type="parTrans" cxnId="{04A06A34-46DE-4A78-AEF2-ECE7997D5505}">
      <dgm:prSet/>
      <dgm:spPr/>
      <dgm:t>
        <a:bodyPr/>
        <a:lstStyle/>
        <a:p>
          <a:endParaRPr lang="en-US"/>
        </a:p>
      </dgm:t>
    </dgm:pt>
    <dgm:pt modelId="{98BB78DB-0550-4FF6-9BD9-75FCB4CD9DEC}" type="sibTrans" cxnId="{04A06A34-46DE-4A78-AEF2-ECE7997D5505}">
      <dgm:prSet/>
      <dgm:spPr/>
      <dgm:t>
        <a:bodyPr/>
        <a:lstStyle/>
        <a:p>
          <a:endParaRPr lang="en-US"/>
        </a:p>
      </dgm:t>
    </dgm:pt>
    <dgm:pt modelId="{AEBA1213-FC36-4464-8947-61A26B015BD4}">
      <dgm:prSet phldrT="[Text]"/>
      <dgm:spPr/>
      <dgm:t>
        <a:bodyPr/>
        <a:lstStyle/>
        <a:p>
          <a:r>
            <a:rPr lang="es-CO" dirty="0" err="1" smtClean="0"/>
            <a:t>Strategy</a:t>
          </a:r>
          <a:endParaRPr lang="en-US" dirty="0"/>
        </a:p>
      </dgm:t>
    </dgm:pt>
    <dgm:pt modelId="{29A7EC7C-8CDD-4A75-BBAA-B7C8175F7620}" type="parTrans" cxnId="{38650572-00F7-4340-A759-4CB4A08AD365}">
      <dgm:prSet/>
      <dgm:spPr/>
      <dgm:t>
        <a:bodyPr/>
        <a:lstStyle/>
        <a:p>
          <a:endParaRPr lang="en-US"/>
        </a:p>
      </dgm:t>
    </dgm:pt>
    <dgm:pt modelId="{27FDC5A0-CED9-4CDC-A5FA-5A5C28C14059}" type="sibTrans" cxnId="{38650572-00F7-4340-A759-4CB4A08AD365}">
      <dgm:prSet/>
      <dgm:spPr/>
      <dgm:t>
        <a:bodyPr/>
        <a:lstStyle/>
        <a:p>
          <a:endParaRPr lang="en-US"/>
        </a:p>
      </dgm:t>
    </dgm:pt>
    <dgm:pt modelId="{2CF93F3E-38F5-4CCE-96BE-66C5FBE0F537}">
      <dgm:prSet phldrT="[Text]"/>
      <dgm:spPr/>
      <dgm:t>
        <a:bodyPr/>
        <a:lstStyle/>
        <a:p>
          <a:r>
            <a:rPr lang="es-CO" dirty="0" smtClean="0"/>
            <a:t>Tools</a:t>
          </a:r>
          <a:endParaRPr lang="en-US" dirty="0"/>
        </a:p>
      </dgm:t>
    </dgm:pt>
    <dgm:pt modelId="{F1D00DBD-9A3C-4BB5-84A3-E1C295128415}" type="parTrans" cxnId="{EA24D0F5-4C7F-4EBD-82E3-889D58AC556E}">
      <dgm:prSet/>
      <dgm:spPr/>
      <dgm:t>
        <a:bodyPr/>
        <a:lstStyle/>
        <a:p>
          <a:endParaRPr lang="en-US"/>
        </a:p>
      </dgm:t>
    </dgm:pt>
    <dgm:pt modelId="{3F5CF833-918D-430E-89F7-F2E9131B0167}" type="sibTrans" cxnId="{EA24D0F5-4C7F-4EBD-82E3-889D58AC556E}">
      <dgm:prSet/>
      <dgm:spPr/>
      <dgm:t>
        <a:bodyPr/>
        <a:lstStyle/>
        <a:p>
          <a:endParaRPr lang="en-US"/>
        </a:p>
      </dgm:t>
    </dgm:pt>
    <dgm:pt modelId="{F0EE24B7-3E0F-430B-961B-BE67B99C9821}" type="pres">
      <dgm:prSet presAssocID="{2A13BCFC-F6D1-4BA1-A2D5-4AAE5C61E238}" presName="compositeShape" presStyleCnt="0">
        <dgm:presLayoutVars>
          <dgm:chMax val="7"/>
          <dgm:dir/>
          <dgm:resizeHandles val="exact"/>
        </dgm:presLayoutVars>
      </dgm:prSet>
      <dgm:spPr/>
    </dgm:pt>
    <dgm:pt modelId="{4D0EDE57-02AB-4CA6-A9FE-2D91E61A646F}" type="pres">
      <dgm:prSet presAssocID="{2A13BCFC-F6D1-4BA1-A2D5-4AAE5C61E238}" presName="wedge1" presStyleLbl="node1" presStyleIdx="0" presStyleCnt="3"/>
      <dgm:spPr/>
      <dgm:t>
        <a:bodyPr/>
        <a:lstStyle/>
        <a:p>
          <a:endParaRPr lang="en-US"/>
        </a:p>
      </dgm:t>
    </dgm:pt>
    <dgm:pt modelId="{D8731CB4-5A08-4313-871C-C813F41D261F}" type="pres">
      <dgm:prSet presAssocID="{2A13BCFC-F6D1-4BA1-A2D5-4AAE5C61E238}" presName="dummy1a" presStyleCnt="0"/>
      <dgm:spPr/>
    </dgm:pt>
    <dgm:pt modelId="{26DCB201-CD5A-4409-ABD0-1DEF3B773509}" type="pres">
      <dgm:prSet presAssocID="{2A13BCFC-F6D1-4BA1-A2D5-4AAE5C61E238}" presName="dummy1b" presStyleCnt="0"/>
      <dgm:spPr/>
    </dgm:pt>
    <dgm:pt modelId="{9EBF06BB-0E61-4CBE-989F-86C5D933FB9B}" type="pres">
      <dgm:prSet presAssocID="{2A13BCFC-F6D1-4BA1-A2D5-4AAE5C61E23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6A4F7-BE77-4C8A-A029-E1B46BD39DB6}" type="pres">
      <dgm:prSet presAssocID="{2A13BCFC-F6D1-4BA1-A2D5-4AAE5C61E238}" presName="wedge2" presStyleLbl="node1" presStyleIdx="1" presStyleCnt="3"/>
      <dgm:spPr/>
      <dgm:t>
        <a:bodyPr/>
        <a:lstStyle/>
        <a:p>
          <a:endParaRPr lang="en-US"/>
        </a:p>
      </dgm:t>
    </dgm:pt>
    <dgm:pt modelId="{71E8C5C2-13F4-4E43-9049-9D1D17F4A690}" type="pres">
      <dgm:prSet presAssocID="{2A13BCFC-F6D1-4BA1-A2D5-4AAE5C61E238}" presName="dummy2a" presStyleCnt="0"/>
      <dgm:spPr/>
    </dgm:pt>
    <dgm:pt modelId="{E366B391-7E0E-427D-9B3C-65FE11E91218}" type="pres">
      <dgm:prSet presAssocID="{2A13BCFC-F6D1-4BA1-A2D5-4AAE5C61E238}" presName="dummy2b" presStyleCnt="0"/>
      <dgm:spPr/>
    </dgm:pt>
    <dgm:pt modelId="{11D88C2D-42B0-48ED-8B1A-272337A58257}" type="pres">
      <dgm:prSet presAssocID="{2A13BCFC-F6D1-4BA1-A2D5-4AAE5C61E23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81555-1215-449B-8AEC-76C6D9F5922F}" type="pres">
      <dgm:prSet presAssocID="{2A13BCFC-F6D1-4BA1-A2D5-4AAE5C61E238}" presName="wedge3" presStyleLbl="node1" presStyleIdx="2" presStyleCnt="3"/>
      <dgm:spPr/>
      <dgm:t>
        <a:bodyPr/>
        <a:lstStyle/>
        <a:p>
          <a:endParaRPr lang="en-US"/>
        </a:p>
      </dgm:t>
    </dgm:pt>
    <dgm:pt modelId="{6D8178C4-33F2-449C-BA07-7BFC7ADA5F37}" type="pres">
      <dgm:prSet presAssocID="{2A13BCFC-F6D1-4BA1-A2D5-4AAE5C61E238}" presName="dummy3a" presStyleCnt="0"/>
      <dgm:spPr/>
    </dgm:pt>
    <dgm:pt modelId="{0D1606BD-EAD0-40F7-9981-AC673A03A40E}" type="pres">
      <dgm:prSet presAssocID="{2A13BCFC-F6D1-4BA1-A2D5-4AAE5C61E238}" presName="dummy3b" presStyleCnt="0"/>
      <dgm:spPr/>
    </dgm:pt>
    <dgm:pt modelId="{E7433689-A5C3-4F10-BF8F-3D5FAB869E7F}" type="pres">
      <dgm:prSet presAssocID="{2A13BCFC-F6D1-4BA1-A2D5-4AAE5C61E23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B98F6-3ECF-4677-A46C-E6F4FD45ED85}" type="pres">
      <dgm:prSet presAssocID="{98BB78DB-0550-4FF6-9BD9-75FCB4CD9DEC}" presName="arrowWedge1" presStyleLbl="fgSibTrans2D1" presStyleIdx="0" presStyleCnt="3"/>
      <dgm:spPr/>
    </dgm:pt>
    <dgm:pt modelId="{4E0D2DBE-D746-445E-A5BF-72EA30184C92}" type="pres">
      <dgm:prSet presAssocID="{27FDC5A0-CED9-4CDC-A5FA-5A5C28C14059}" presName="arrowWedge2" presStyleLbl="fgSibTrans2D1" presStyleIdx="1" presStyleCnt="3"/>
      <dgm:spPr/>
    </dgm:pt>
    <dgm:pt modelId="{9284CE4C-B794-4C07-A416-6686589DE7FD}" type="pres">
      <dgm:prSet presAssocID="{3F5CF833-918D-430E-89F7-F2E9131B0167}" presName="arrowWedge3" presStyleLbl="fgSibTrans2D1" presStyleIdx="2" presStyleCnt="3"/>
      <dgm:spPr/>
    </dgm:pt>
  </dgm:ptLst>
  <dgm:cxnLst>
    <dgm:cxn modelId="{A4E42CCC-1950-4338-A92C-053C36F1399C}" type="presOf" srcId="{76E3766E-2130-4590-9457-BA62AC6765E8}" destId="{9EBF06BB-0E61-4CBE-989F-86C5D933FB9B}" srcOrd="1" destOrd="0" presId="urn:microsoft.com/office/officeart/2005/8/layout/cycle8"/>
    <dgm:cxn modelId="{B43534D6-C556-483A-8BE2-B7E747924552}" type="presOf" srcId="{AEBA1213-FC36-4464-8947-61A26B015BD4}" destId="{11D88C2D-42B0-48ED-8B1A-272337A58257}" srcOrd="1" destOrd="0" presId="urn:microsoft.com/office/officeart/2005/8/layout/cycle8"/>
    <dgm:cxn modelId="{38650572-00F7-4340-A759-4CB4A08AD365}" srcId="{2A13BCFC-F6D1-4BA1-A2D5-4AAE5C61E238}" destId="{AEBA1213-FC36-4464-8947-61A26B015BD4}" srcOrd="1" destOrd="0" parTransId="{29A7EC7C-8CDD-4A75-BBAA-B7C8175F7620}" sibTransId="{27FDC5A0-CED9-4CDC-A5FA-5A5C28C14059}"/>
    <dgm:cxn modelId="{AFF4D592-0A49-4B6F-9AFD-CA18F1714AC7}" type="presOf" srcId="{76E3766E-2130-4590-9457-BA62AC6765E8}" destId="{4D0EDE57-02AB-4CA6-A9FE-2D91E61A646F}" srcOrd="0" destOrd="0" presId="urn:microsoft.com/office/officeart/2005/8/layout/cycle8"/>
    <dgm:cxn modelId="{04A06A34-46DE-4A78-AEF2-ECE7997D5505}" srcId="{2A13BCFC-F6D1-4BA1-A2D5-4AAE5C61E238}" destId="{76E3766E-2130-4590-9457-BA62AC6765E8}" srcOrd="0" destOrd="0" parTransId="{EAFC22DF-DB2F-4AA1-86C0-3FDFF2907710}" sibTransId="{98BB78DB-0550-4FF6-9BD9-75FCB4CD9DEC}"/>
    <dgm:cxn modelId="{D5D65D36-EEF0-4A10-8213-2FC457138862}" type="presOf" srcId="{AEBA1213-FC36-4464-8947-61A26B015BD4}" destId="{4E86A4F7-BE77-4C8A-A029-E1B46BD39DB6}" srcOrd="0" destOrd="0" presId="urn:microsoft.com/office/officeart/2005/8/layout/cycle8"/>
    <dgm:cxn modelId="{EA24D0F5-4C7F-4EBD-82E3-889D58AC556E}" srcId="{2A13BCFC-F6D1-4BA1-A2D5-4AAE5C61E238}" destId="{2CF93F3E-38F5-4CCE-96BE-66C5FBE0F537}" srcOrd="2" destOrd="0" parTransId="{F1D00DBD-9A3C-4BB5-84A3-E1C295128415}" sibTransId="{3F5CF833-918D-430E-89F7-F2E9131B0167}"/>
    <dgm:cxn modelId="{7B1F4881-036D-461F-8030-C34C72A1020D}" type="presOf" srcId="{2A13BCFC-F6D1-4BA1-A2D5-4AAE5C61E238}" destId="{F0EE24B7-3E0F-430B-961B-BE67B99C9821}" srcOrd="0" destOrd="0" presId="urn:microsoft.com/office/officeart/2005/8/layout/cycle8"/>
    <dgm:cxn modelId="{8148DA76-7D95-470D-9FEF-332B3C5A449B}" type="presOf" srcId="{2CF93F3E-38F5-4CCE-96BE-66C5FBE0F537}" destId="{9C581555-1215-449B-8AEC-76C6D9F5922F}" srcOrd="0" destOrd="0" presId="urn:microsoft.com/office/officeart/2005/8/layout/cycle8"/>
    <dgm:cxn modelId="{7C6DA7E3-B6E7-405F-ACF3-754EECF572F8}" type="presOf" srcId="{2CF93F3E-38F5-4CCE-96BE-66C5FBE0F537}" destId="{E7433689-A5C3-4F10-BF8F-3D5FAB869E7F}" srcOrd="1" destOrd="0" presId="urn:microsoft.com/office/officeart/2005/8/layout/cycle8"/>
    <dgm:cxn modelId="{EC976922-E01B-4DE9-B476-08A68868C71E}" type="presParOf" srcId="{F0EE24B7-3E0F-430B-961B-BE67B99C9821}" destId="{4D0EDE57-02AB-4CA6-A9FE-2D91E61A646F}" srcOrd="0" destOrd="0" presId="urn:microsoft.com/office/officeart/2005/8/layout/cycle8"/>
    <dgm:cxn modelId="{6DB4D135-99B8-4FE8-9F73-65947D4AA325}" type="presParOf" srcId="{F0EE24B7-3E0F-430B-961B-BE67B99C9821}" destId="{D8731CB4-5A08-4313-871C-C813F41D261F}" srcOrd="1" destOrd="0" presId="urn:microsoft.com/office/officeart/2005/8/layout/cycle8"/>
    <dgm:cxn modelId="{DE3288EA-D420-4323-998D-749A43612238}" type="presParOf" srcId="{F0EE24B7-3E0F-430B-961B-BE67B99C9821}" destId="{26DCB201-CD5A-4409-ABD0-1DEF3B773509}" srcOrd="2" destOrd="0" presId="urn:microsoft.com/office/officeart/2005/8/layout/cycle8"/>
    <dgm:cxn modelId="{C455B31F-7E8C-43C0-9092-3734EDBB91FA}" type="presParOf" srcId="{F0EE24B7-3E0F-430B-961B-BE67B99C9821}" destId="{9EBF06BB-0E61-4CBE-989F-86C5D933FB9B}" srcOrd="3" destOrd="0" presId="urn:microsoft.com/office/officeart/2005/8/layout/cycle8"/>
    <dgm:cxn modelId="{767D579A-F4E8-48BA-A4F5-EB5C9EA7EC00}" type="presParOf" srcId="{F0EE24B7-3E0F-430B-961B-BE67B99C9821}" destId="{4E86A4F7-BE77-4C8A-A029-E1B46BD39DB6}" srcOrd="4" destOrd="0" presId="urn:microsoft.com/office/officeart/2005/8/layout/cycle8"/>
    <dgm:cxn modelId="{FC5F6BF8-2D82-405A-B1F6-9677DACBCF26}" type="presParOf" srcId="{F0EE24B7-3E0F-430B-961B-BE67B99C9821}" destId="{71E8C5C2-13F4-4E43-9049-9D1D17F4A690}" srcOrd="5" destOrd="0" presId="urn:microsoft.com/office/officeart/2005/8/layout/cycle8"/>
    <dgm:cxn modelId="{77ADBF2B-0FB5-4289-A64A-409E562A9BB0}" type="presParOf" srcId="{F0EE24B7-3E0F-430B-961B-BE67B99C9821}" destId="{E366B391-7E0E-427D-9B3C-65FE11E91218}" srcOrd="6" destOrd="0" presId="urn:microsoft.com/office/officeart/2005/8/layout/cycle8"/>
    <dgm:cxn modelId="{380ADF50-A7FF-403A-AC8B-ACC7BCB6D707}" type="presParOf" srcId="{F0EE24B7-3E0F-430B-961B-BE67B99C9821}" destId="{11D88C2D-42B0-48ED-8B1A-272337A58257}" srcOrd="7" destOrd="0" presId="urn:microsoft.com/office/officeart/2005/8/layout/cycle8"/>
    <dgm:cxn modelId="{34E71C96-5F66-4C9B-8E6B-47EF5C421D8C}" type="presParOf" srcId="{F0EE24B7-3E0F-430B-961B-BE67B99C9821}" destId="{9C581555-1215-449B-8AEC-76C6D9F5922F}" srcOrd="8" destOrd="0" presId="urn:microsoft.com/office/officeart/2005/8/layout/cycle8"/>
    <dgm:cxn modelId="{67EE269C-498E-443D-A4E4-8044BDFBC246}" type="presParOf" srcId="{F0EE24B7-3E0F-430B-961B-BE67B99C9821}" destId="{6D8178C4-33F2-449C-BA07-7BFC7ADA5F37}" srcOrd="9" destOrd="0" presId="urn:microsoft.com/office/officeart/2005/8/layout/cycle8"/>
    <dgm:cxn modelId="{DA29E571-18B0-46AB-A024-8619FB044F12}" type="presParOf" srcId="{F0EE24B7-3E0F-430B-961B-BE67B99C9821}" destId="{0D1606BD-EAD0-40F7-9981-AC673A03A40E}" srcOrd="10" destOrd="0" presId="urn:microsoft.com/office/officeart/2005/8/layout/cycle8"/>
    <dgm:cxn modelId="{80458D0D-7ECC-4877-8FF6-E1C81D1977BA}" type="presParOf" srcId="{F0EE24B7-3E0F-430B-961B-BE67B99C9821}" destId="{E7433689-A5C3-4F10-BF8F-3D5FAB869E7F}" srcOrd="11" destOrd="0" presId="urn:microsoft.com/office/officeart/2005/8/layout/cycle8"/>
    <dgm:cxn modelId="{3239BCC2-F1F2-4AEA-BBA8-A639C15A1FC8}" type="presParOf" srcId="{F0EE24B7-3E0F-430B-961B-BE67B99C9821}" destId="{EEAB98F6-3ECF-4677-A46C-E6F4FD45ED85}" srcOrd="12" destOrd="0" presId="urn:microsoft.com/office/officeart/2005/8/layout/cycle8"/>
    <dgm:cxn modelId="{E068AF06-EBB0-46DA-9803-DF5FD27F0D24}" type="presParOf" srcId="{F0EE24B7-3E0F-430B-961B-BE67B99C9821}" destId="{4E0D2DBE-D746-445E-A5BF-72EA30184C92}" srcOrd="13" destOrd="0" presId="urn:microsoft.com/office/officeart/2005/8/layout/cycle8"/>
    <dgm:cxn modelId="{82B3645A-5DFE-4B02-AA75-B4A72FE4D743}" type="presParOf" srcId="{F0EE24B7-3E0F-430B-961B-BE67B99C9821}" destId="{9284CE4C-B794-4C07-A416-6686589DE7F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23C77-5B14-4447-B3B3-AAAB9C30E0D0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90A81-C76F-451D-92BB-FADC07960B29}">
      <dgm:prSet phldrT="[Text]"/>
      <dgm:spPr/>
      <dgm:t>
        <a:bodyPr/>
        <a:lstStyle/>
        <a:p>
          <a:r>
            <a:rPr lang="es-CO" dirty="0" smtClean="0"/>
            <a:t>Infrastructure and development</a:t>
          </a:r>
          <a:endParaRPr lang="en-US" dirty="0"/>
        </a:p>
      </dgm:t>
    </dgm:pt>
    <dgm:pt modelId="{44A459D4-B10A-47DA-92C0-F687EB89680A}" type="parTrans" cxnId="{86FE4B53-B219-4A89-BCB9-CB16EFA3B94D}">
      <dgm:prSet/>
      <dgm:spPr/>
      <dgm:t>
        <a:bodyPr/>
        <a:lstStyle/>
        <a:p>
          <a:endParaRPr lang="en-US"/>
        </a:p>
      </dgm:t>
    </dgm:pt>
    <dgm:pt modelId="{F0BE0D95-C56D-472E-8B71-C3958F8AF8E8}" type="sibTrans" cxnId="{86FE4B53-B219-4A89-BCB9-CB16EFA3B94D}">
      <dgm:prSet/>
      <dgm:spPr/>
      <dgm:t>
        <a:bodyPr/>
        <a:lstStyle/>
        <a:p>
          <a:endParaRPr lang="en-US"/>
        </a:p>
      </dgm:t>
    </dgm:pt>
    <dgm:pt modelId="{051C7B48-72F9-4919-A751-9B614CD12720}">
      <dgm:prSet phldrT="[Text]"/>
      <dgm:spPr>
        <a:solidFill>
          <a:schemeClr val="accent2"/>
        </a:solidFill>
      </dgm:spPr>
      <dgm:t>
        <a:bodyPr/>
        <a:lstStyle/>
        <a:p>
          <a:r>
            <a:rPr lang="es-CO" dirty="0" smtClean="0"/>
            <a:t>Infrastructure, network and communications</a:t>
          </a:r>
          <a:endParaRPr lang="en-US" dirty="0"/>
        </a:p>
      </dgm:t>
    </dgm:pt>
    <dgm:pt modelId="{820739DC-3FC9-43A7-B09C-70C4ADF0D502}" type="parTrans" cxnId="{B91366F9-6E1B-4E0D-B179-9F3D45D0A5FD}">
      <dgm:prSet/>
      <dgm:spPr/>
      <dgm:t>
        <a:bodyPr/>
        <a:lstStyle/>
        <a:p>
          <a:endParaRPr lang="en-US"/>
        </a:p>
      </dgm:t>
    </dgm:pt>
    <dgm:pt modelId="{C894CD13-4A46-4D14-B197-766420E43698}" type="sibTrans" cxnId="{B91366F9-6E1B-4E0D-B179-9F3D45D0A5FD}">
      <dgm:prSet/>
      <dgm:spPr/>
      <dgm:t>
        <a:bodyPr/>
        <a:lstStyle/>
        <a:p>
          <a:endParaRPr lang="en-US"/>
        </a:p>
      </dgm:t>
    </dgm:pt>
    <dgm:pt modelId="{22E8C5FF-85DB-444E-82A2-0B0C5AB2D8C4}">
      <dgm:prSet phldrT="[Text]"/>
      <dgm:spPr/>
      <dgm:t>
        <a:bodyPr/>
        <a:lstStyle/>
        <a:p>
          <a:r>
            <a:rPr lang="es-CO" dirty="0" smtClean="0"/>
            <a:t>Development</a:t>
          </a:r>
          <a:endParaRPr lang="en-US" dirty="0"/>
        </a:p>
      </dgm:t>
    </dgm:pt>
    <dgm:pt modelId="{03140AE9-F2E5-4B30-A158-D8C685781E97}" type="parTrans" cxnId="{6758A205-D2D0-419B-A06A-47DD844FF3B4}">
      <dgm:prSet/>
      <dgm:spPr/>
      <dgm:t>
        <a:bodyPr/>
        <a:lstStyle/>
        <a:p>
          <a:endParaRPr lang="en-US"/>
        </a:p>
      </dgm:t>
    </dgm:pt>
    <dgm:pt modelId="{69E37345-8A99-4F50-A60D-842C1CE1C859}" type="sibTrans" cxnId="{6758A205-D2D0-419B-A06A-47DD844FF3B4}">
      <dgm:prSet/>
      <dgm:spPr/>
      <dgm:t>
        <a:bodyPr/>
        <a:lstStyle/>
        <a:p>
          <a:endParaRPr lang="en-US"/>
        </a:p>
      </dgm:t>
    </dgm:pt>
    <dgm:pt modelId="{F2D92A7D-58BD-4F0A-97D0-9B937CA8C418}">
      <dgm:prSet phldrT="[Text]"/>
      <dgm:spPr/>
      <dgm:t>
        <a:bodyPr/>
        <a:lstStyle/>
        <a:p>
          <a:r>
            <a:rPr lang="es-CO" dirty="0" smtClean="0"/>
            <a:t>Financials</a:t>
          </a:r>
          <a:endParaRPr lang="en-US" dirty="0"/>
        </a:p>
      </dgm:t>
    </dgm:pt>
    <dgm:pt modelId="{6CFCB4D2-73BB-4C2B-81B7-B31D4533B731}" type="parTrans" cxnId="{1942B8B8-6E51-4346-B76A-830641ABEBB8}">
      <dgm:prSet/>
      <dgm:spPr/>
      <dgm:t>
        <a:bodyPr/>
        <a:lstStyle/>
        <a:p>
          <a:endParaRPr lang="en-US"/>
        </a:p>
      </dgm:t>
    </dgm:pt>
    <dgm:pt modelId="{3AC50109-6F57-4D51-85F6-5375D4600C53}" type="sibTrans" cxnId="{1942B8B8-6E51-4346-B76A-830641ABEBB8}">
      <dgm:prSet/>
      <dgm:spPr/>
      <dgm:t>
        <a:bodyPr/>
        <a:lstStyle/>
        <a:p>
          <a:endParaRPr lang="en-US"/>
        </a:p>
      </dgm:t>
    </dgm:pt>
    <dgm:pt modelId="{014D6964-AB95-4768-B056-E8FFA311E23A}">
      <dgm:prSet phldrT="[Text]"/>
      <dgm:spPr/>
      <dgm:t>
        <a:bodyPr/>
        <a:lstStyle/>
        <a:p>
          <a:r>
            <a:rPr lang="en-US" dirty="0" smtClean="0"/>
            <a:t>Sales</a:t>
          </a:r>
          <a:endParaRPr lang="en-US" dirty="0"/>
        </a:p>
      </dgm:t>
    </dgm:pt>
    <dgm:pt modelId="{D258503E-2AAB-438F-82ED-3967D9BFEAE5}" type="parTrans" cxnId="{9944BE8A-63DD-4A2F-9BA0-212C500974D5}">
      <dgm:prSet/>
      <dgm:spPr/>
      <dgm:t>
        <a:bodyPr/>
        <a:lstStyle/>
        <a:p>
          <a:endParaRPr lang="en-US"/>
        </a:p>
      </dgm:t>
    </dgm:pt>
    <dgm:pt modelId="{ADDADDE1-44CE-4696-A0AA-6CE74F48782D}" type="sibTrans" cxnId="{9944BE8A-63DD-4A2F-9BA0-212C500974D5}">
      <dgm:prSet/>
      <dgm:spPr/>
      <dgm:t>
        <a:bodyPr/>
        <a:lstStyle/>
        <a:p>
          <a:endParaRPr lang="en-US"/>
        </a:p>
      </dgm:t>
    </dgm:pt>
    <dgm:pt modelId="{1EC3C297-B845-4E94-BFF8-87FE9761B8EE}">
      <dgm:prSet phldrT="[Text]"/>
      <dgm:spPr/>
      <dgm:t>
        <a:bodyPr/>
        <a:lstStyle/>
        <a:p>
          <a:r>
            <a:rPr lang="en-US" dirty="0" smtClean="0"/>
            <a:t>Manufacturing</a:t>
          </a:r>
          <a:endParaRPr lang="en-US" dirty="0"/>
        </a:p>
      </dgm:t>
    </dgm:pt>
    <dgm:pt modelId="{46B8C06D-C6DA-4919-AF53-2BB3DB075075}" type="parTrans" cxnId="{D057C83E-AD6F-4757-9F53-2B5B8270405E}">
      <dgm:prSet/>
      <dgm:spPr/>
      <dgm:t>
        <a:bodyPr/>
        <a:lstStyle/>
        <a:p>
          <a:endParaRPr lang="en-US"/>
        </a:p>
      </dgm:t>
    </dgm:pt>
    <dgm:pt modelId="{56EEA08A-E286-49EE-B5AC-635E713F0DB2}" type="sibTrans" cxnId="{D057C83E-AD6F-4757-9F53-2B5B8270405E}">
      <dgm:prSet/>
      <dgm:spPr/>
      <dgm:t>
        <a:bodyPr/>
        <a:lstStyle/>
        <a:p>
          <a:endParaRPr lang="en-US"/>
        </a:p>
      </dgm:t>
    </dgm:pt>
    <dgm:pt modelId="{259467BB-3C76-4B1A-B341-CF57B970819B}">
      <dgm:prSet phldrT="[Text]"/>
      <dgm:spPr/>
      <dgm:t>
        <a:bodyPr/>
        <a:lstStyle/>
        <a:p>
          <a:r>
            <a:rPr lang="es-CO" dirty="0" smtClean="0"/>
            <a:t>Services</a:t>
          </a:r>
          <a:endParaRPr lang="en-US" dirty="0"/>
        </a:p>
      </dgm:t>
    </dgm:pt>
    <dgm:pt modelId="{5FDDC7AF-6A6F-44C6-A515-C867AC5BB5FB}" type="parTrans" cxnId="{377D0FE4-D008-4B14-BB80-83D09F8467AB}">
      <dgm:prSet/>
      <dgm:spPr/>
      <dgm:t>
        <a:bodyPr/>
        <a:lstStyle/>
        <a:p>
          <a:endParaRPr lang="en-US"/>
        </a:p>
      </dgm:t>
    </dgm:pt>
    <dgm:pt modelId="{342ACDE1-5EF3-49F4-AF90-4E3E13B3E5EC}" type="sibTrans" cxnId="{377D0FE4-D008-4B14-BB80-83D09F8467AB}">
      <dgm:prSet/>
      <dgm:spPr/>
      <dgm:t>
        <a:bodyPr/>
        <a:lstStyle/>
        <a:p>
          <a:endParaRPr lang="en-US"/>
        </a:p>
      </dgm:t>
    </dgm:pt>
    <dgm:pt modelId="{12A1F051-3782-450F-A67A-8C2EBB1291E5}">
      <dgm:prSet phldrT="[Text]"/>
      <dgm:spPr/>
      <dgm:t>
        <a:bodyPr/>
        <a:lstStyle/>
        <a:p>
          <a:r>
            <a:rPr lang="es-CO" dirty="0" smtClean="0"/>
            <a:t>IT</a:t>
          </a:r>
          <a:endParaRPr lang="en-US" dirty="0"/>
        </a:p>
      </dgm:t>
    </dgm:pt>
    <dgm:pt modelId="{553E67D9-EF0F-409C-85A8-E26B3DC0AAA7}" type="sibTrans" cxnId="{21FF2F05-C4FF-4AA0-B7A8-525F940DA5C6}">
      <dgm:prSet/>
      <dgm:spPr/>
      <dgm:t>
        <a:bodyPr/>
        <a:lstStyle/>
        <a:p>
          <a:endParaRPr lang="en-US"/>
        </a:p>
      </dgm:t>
    </dgm:pt>
    <dgm:pt modelId="{27032E8C-35C8-4A84-BC23-357C1159CBC8}" type="parTrans" cxnId="{21FF2F05-C4FF-4AA0-B7A8-525F940DA5C6}">
      <dgm:prSet/>
      <dgm:spPr/>
      <dgm:t>
        <a:bodyPr/>
        <a:lstStyle/>
        <a:p>
          <a:endParaRPr lang="en-US"/>
        </a:p>
      </dgm:t>
    </dgm:pt>
    <dgm:pt modelId="{A81E03E1-FC3A-4786-BD24-7FC2F6355E5E}">
      <dgm:prSet phldrT="[Text]"/>
      <dgm:spPr/>
      <dgm:t>
        <a:bodyPr/>
        <a:lstStyle/>
        <a:p>
          <a:r>
            <a:rPr lang="es-CO" dirty="0" err="1" smtClean="0"/>
            <a:t>Help</a:t>
          </a:r>
          <a:r>
            <a:rPr lang="es-CO" dirty="0" smtClean="0"/>
            <a:t> </a:t>
          </a:r>
          <a:r>
            <a:rPr lang="es-CO" dirty="0" err="1" smtClean="0"/>
            <a:t>Desk</a:t>
          </a:r>
          <a:endParaRPr lang="en-US" dirty="0"/>
        </a:p>
      </dgm:t>
    </dgm:pt>
    <dgm:pt modelId="{1D65EB1C-CD37-4467-AA56-2A365E6AC45C}" type="parTrans" cxnId="{7F630076-DBDE-4E7F-89A4-C4E12875906D}">
      <dgm:prSet/>
      <dgm:spPr/>
      <dgm:t>
        <a:bodyPr/>
        <a:lstStyle/>
        <a:p>
          <a:endParaRPr lang="en-US"/>
        </a:p>
      </dgm:t>
    </dgm:pt>
    <dgm:pt modelId="{DDAB2715-FF0A-4E58-844F-A3640B2E2CB1}" type="sibTrans" cxnId="{7F630076-DBDE-4E7F-89A4-C4E12875906D}">
      <dgm:prSet/>
      <dgm:spPr/>
      <dgm:t>
        <a:bodyPr/>
        <a:lstStyle/>
        <a:p>
          <a:endParaRPr lang="en-US"/>
        </a:p>
      </dgm:t>
    </dgm:pt>
    <dgm:pt modelId="{059DA179-26CA-4149-8532-D7D7E4FE3DDE}" type="pres">
      <dgm:prSet presAssocID="{B5F23C77-5B14-4447-B3B3-AAAB9C30E0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ADDF61E-FE71-4AD6-90DE-782FFA19BF76}" type="pres">
      <dgm:prSet presAssocID="{12A1F051-3782-450F-A67A-8C2EBB1291E5}" presName="vertOne" presStyleCnt="0"/>
      <dgm:spPr/>
    </dgm:pt>
    <dgm:pt modelId="{3AC55E5D-04B8-4BB1-99A9-5A8BEE1793FC}" type="pres">
      <dgm:prSet presAssocID="{12A1F051-3782-450F-A67A-8C2EBB1291E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82617C-4759-4E86-BAC6-8998DBB842B6}" type="pres">
      <dgm:prSet presAssocID="{12A1F051-3782-450F-A67A-8C2EBB1291E5}" presName="parTransOne" presStyleCnt="0"/>
      <dgm:spPr/>
    </dgm:pt>
    <dgm:pt modelId="{E5C53D4E-9D25-4F81-8F7D-C4D85CEC10FB}" type="pres">
      <dgm:prSet presAssocID="{12A1F051-3782-450F-A67A-8C2EBB1291E5}" presName="horzOne" presStyleCnt="0"/>
      <dgm:spPr/>
    </dgm:pt>
    <dgm:pt modelId="{8C9B44FF-C753-44B6-9319-B576220C790D}" type="pres">
      <dgm:prSet presAssocID="{EA090A81-C76F-451D-92BB-FADC07960B29}" presName="vertTwo" presStyleCnt="0"/>
      <dgm:spPr/>
    </dgm:pt>
    <dgm:pt modelId="{A95EEB7A-2089-4265-A5ED-D9FAC81CDFFA}" type="pres">
      <dgm:prSet presAssocID="{EA090A81-C76F-451D-92BB-FADC07960B29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237B52-C039-4655-B709-63E2EF8044A6}" type="pres">
      <dgm:prSet presAssocID="{EA090A81-C76F-451D-92BB-FADC07960B29}" presName="parTransTwo" presStyleCnt="0"/>
      <dgm:spPr/>
    </dgm:pt>
    <dgm:pt modelId="{35461141-62B5-4090-BA0D-39EED55C26A1}" type="pres">
      <dgm:prSet presAssocID="{EA090A81-C76F-451D-92BB-FADC07960B29}" presName="horzTwo" presStyleCnt="0"/>
      <dgm:spPr/>
    </dgm:pt>
    <dgm:pt modelId="{6467F76F-AB32-4EB7-88CC-EBEB4C8A297B}" type="pres">
      <dgm:prSet presAssocID="{051C7B48-72F9-4919-A751-9B614CD12720}" presName="vertThree" presStyleCnt="0"/>
      <dgm:spPr/>
    </dgm:pt>
    <dgm:pt modelId="{1D97E1F2-2F4C-4E8C-B20D-0CC85DC9BC46}" type="pres">
      <dgm:prSet presAssocID="{051C7B48-72F9-4919-A751-9B614CD1272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F0B63-F30B-4286-9633-CC46E76E7788}" type="pres">
      <dgm:prSet presAssocID="{051C7B48-72F9-4919-A751-9B614CD12720}" presName="horzThree" presStyleCnt="0"/>
      <dgm:spPr/>
    </dgm:pt>
    <dgm:pt modelId="{DEF69738-1917-427F-8D42-EA7B6BBED9C2}" type="pres">
      <dgm:prSet presAssocID="{C894CD13-4A46-4D14-B197-766420E43698}" presName="sibSpaceThree" presStyleCnt="0"/>
      <dgm:spPr/>
    </dgm:pt>
    <dgm:pt modelId="{7B62BF8C-3002-4D45-895D-F8D7CF0AF2D5}" type="pres">
      <dgm:prSet presAssocID="{22E8C5FF-85DB-444E-82A2-0B0C5AB2D8C4}" presName="vertThree" presStyleCnt="0"/>
      <dgm:spPr/>
    </dgm:pt>
    <dgm:pt modelId="{2C1E445A-AEAE-4D38-85E7-F51FAD10E1D0}" type="pres">
      <dgm:prSet presAssocID="{22E8C5FF-85DB-444E-82A2-0B0C5AB2D8C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40BC26-63AD-4579-B5EF-1BC84F2DE8C3}" type="pres">
      <dgm:prSet presAssocID="{22E8C5FF-85DB-444E-82A2-0B0C5AB2D8C4}" presName="horzThree" presStyleCnt="0"/>
      <dgm:spPr/>
    </dgm:pt>
    <dgm:pt modelId="{3FD6B8BC-8591-4632-8A62-4B556DD28561}" type="pres">
      <dgm:prSet presAssocID="{F0BE0D95-C56D-472E-8B71-C3958F8AF8E8}" presName="sibSpaceTwo" presStyleCnt="0"/>
      <dgm:spPr/>
    </dgm:pt>
    <dgm:pt modelId="{949ECAC0-3CA5-4A69-9A96-3904666D4993}" type="pres">
      <dgm:prSet presAssocID="{F2D92A7D-58BD-4F0A-97D0-9B937CA8C418}" presName="vertTwo" presStyleCnt="0"/>
      <dgm:spPr/>
    </dgm:pt>
    <dgm:pt modelId="{8FDF5C8C-4035-421F-97B5-9DCB8910FF5E}" type="pres">
      <dgm:prSet presAssocID="{F2D92A7D-58BD-4F0A-97D0-9B937CA8C418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772CB3-25C5-4BAB-9D0F-C3CE6E3363F7}" type="pres">
      <dgm:prSet presAssocID="{F2D92A7D-58BD-4F0A-97D0-9B937CA8C418}" presName="horzTwo" presStyleCnt="0"/>
      <dgm:spPr/>
    </dgm:pt>
    <dgm:pt modelId="{64EE3CC6-6C07-4E1B-9CDE-2DA71C30C178}" type="pres">
      <dgm:prSet presAssocID="{3AC50109-6F57-4D51-85F6-5375D4600C53}" presName="sibSpaceTwo" presStyleCnt="0"/>
      <dgm:spPr/>
    </dgm:pt>
    <dgm:pt modelId="{E4500610-A49C-46DB-81E3-04EBB1EDC6A1}" type="pres">
      <dgm:prSet presAssocID="{014D6964-AB95-4768-B056-E8FFA311E23A}" presName="vertTwo" presStyleCnt="0"/>
      <dgm:spPr/>
    </dgm:pt>
    <dgm:pt modelId="{BE7E4192-A9ED-45EB-9A3F-C1C46C91B803}" type="pres">
      <dgm:prSet presAssocID="{014D6964-AB95-4768-B056-E8FFA311E23A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AE512F-8BDE-47F3-BB91-4667B8BDE88B}" type="pres">
      <dgm:prSet presAssocID="{014D6964-AB95-4768-B056-E8FFA311E23A}" presName="horzTwo" presStyleCnt="0"/>
      <dgm:spPr/>
    </dgm:pt>
    <dgm:pt modelId="{E06AE185-9FB8-44A9-9249-6B194D198EA8}" type="pres">
      <dgm:prSet presAssocID="{ADDADDE1-44CE-4696-A0AA-6CE74F48782D}" presName="sibSpaceTwo" presStyleCnt="0"/>
      <dgm:spPr/>
    </dgm:pt>
    <dgm:pt modelId="{81F8F4DC-3D61-4861-A4CE-8AB0DF910E3E}" type="pres">
      <dgm:prSet presAssocID="{1EC3C297-B845-4E94-BFF8-87FE9761B8EE}" presName="vertTwo" presStyleCnt="0"/>
      <dgm:spPr/>
    </dgm:pt>
    <dgm:pt modelId="{6862FBAE-FCEB-4F17-A252-2602FE77B8E5}" type="pres">
      <dgm:prSet presAssocID="{1EC3C297-B845-4E94-BFF8-87FE9761B8EE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ED51C4-FDD0-41FE-9392-F8E8CC8D0B36}" type="pres">
      <dgm:prSet presAssocID="{1EC3C297-B845-4E94-BFF8-87FE9761B8EE}" presName="horzTwo" presStyleCnt="0"/>
      <dgm:spPr/>
    </dgm:pt>
    <dgm:pt modelId="{58F2CA07-313B-42E9-9635-5D20DD049C99}" type="pres">
      <dgm:prSet presAssocID="{56EEA08A-E286-49EE-B5AC-635E713F0DB2}" presName="sibSpaceTwo" presStyleCnt="0"/>
      <dgm:spPr/>
    </dgm:pt>
    <dgm:pt modelId="{96949D2E-4101-45DB-920F-D90D98F68695}" type="pres">
      <dgm:prSet presAssocID="{259467BB-3C76-4B1A-B341-CF57B970819B}" presName="vertTwo" presStyleCnt="0"/>
      <dgm:spPr/>
    </dgm:pt>
    <dgm:pt modelId="{374C1F64-C897-451D-A9D4-2E4B241D182C}" type="pres">
      <dgm:prSet presAssocID="{259467BB-3C76-4B1A-B341-CF57B970819B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287548-F96D-45A2-A30C-73A8BBC53B7B}" type="pres">
      <dgm:prSet presAssocID="{259467BB-3C76-4B1A-B341-CF57B970819B}" presName="parTransTwo" presStyleCnt="0"/>
      <dgm:spPr/>
    </dgm:pt>
    <dgm:pt modelId="{EE25BA21-CC9B-47DF-96DF-8BFF22BE5D91}" type="pres">
      <dgm:prSet presAssocID="{259467BB-3C76-4B1A-B341-CF57B970819B}" presName="horzTwo" presStyleCnt="0"/>
      <dgm:spPr/>
    </dgm:pt>
    <dgm:pt modelId="{110603D5-D5B8-4556-9E63-CAEB84FF910B}" type="pres">
      <dgm:prSet presAssocID="{A81E03E1-FC3A-4786-BD24-7FC2F6355E5E}" presName="vertThree" presStyleCnt="0"/>
      <dgm:spPr/>
    </dgm:pt>
    <dgm:pt modelId="{D6125D6A-5EFA-4FA1-85E9-7A7322C5AC37}" type="pres">
      <dgm:prSet presAssocID="{A81E03E1-FC3A-4786-BD24-7FC2F6355E5E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CD9CB2-8277-4D59-A061-37C0B76BC65E}" type="pres">
      <dgm:prSet presAssocID="{A81E03E1-FC3A-4786-BD24-7FC2F6355E5E}" presName="horzThree" presStyleCnt="0"/>
      <dgm:spPr/>
    </dgm:pt>
  </dgm:ptLst>
  <dgm:cxnLst>
    <dgm:cxn modelId="{516E8CAD-46E2-4756-B67B-B73BD4D9DAF7}" type="presOf" srcId="{051C7B48-72F9-4919-A751-9B614CD12720}" destId="{1D97E1F2-2F4C-4E8C-B20D-0CC85DC9BC46}" srcOrd="0" destOrd="0" presId="urn:microsoft.com/office/officeart/2005/8/layout/hierarchy4"/>
    <dgm:cxn modelId="{6758A205-D2D0-419B-A06A-47DD844FF3B4}" srcId="{EA090A81-C76F-451D-92BB-FADC07960B29}" destId="{22E8C5FF-85DB-444E-82A2-0B0C5AB2D8C4}" srcOrd="1" destOrd="0" parTransId="{03140AE9-F2E5-4B30-A158-D8C685781E97}" sibTransId="{69E37345-8A99-4F50-A60D-842C1CE1C859}"/>
    <dgm:cxn modelId="{B91366F9-6E1B-4E0D-B179-9F3D45D0A5FD}" srcId="{EA090A81-C76F-451D-92BB-FADC07960B29}" destId="{051C7B48-72F9-4919-A751-9B614CD12720}" srcOrd="0" destOrd="0" parTransId="{820739DC-3FC9-43A7-B09C-70C4ADF0D502}" sibTransId="{C894CD13-4A46-4D14-B197-766420E43698}"/>
    <dgm:cxn modelId="{1942B8B8-6E51-4346-B76A-830641ABEBB8}" srcId="{12A1F051-3782-450F-A67A-8C2EBB1291E5}" destId="{F2D92A7D-58BD-4F0A-97D0-9B937CA8C418}" srcOrd="1" destOrd="0" parTransId="{6CFCB4D2-73BB-4C2B-81B7-B31D4533B731}" sibTransId="{3AC50109-6F57-4D51-85F6-5375D4600C53}"/>
    <dgm:cxn modelId="{21FF2F05-C4FF-4AA0-B7A8-525F940DA5C6}" srcId="{B5F23C77-5B14-4447-B3B3-AAAB9C30E0D0}" destId="{12A1F051-3782-450F-A67A-8C2EBB1291E5}" srcOrd="0" destOrd="0" parTransId="{27032E8C-35C8-4A84-BC23-357C1159CBC8}" sibTransId="{553E67D9-EF0F-409C-85A8-E26B3DC0AAA7}"/>
    <dgm:cxn modelId="{C6AE42EF-D710-4A13-87FA-F34DA1805FF8}" type="presOf" srcId="{014D6964-AB95-4768-B056-E8FFA311E23A}" destId="{BE7E4192-A9ED-45EB-9A3F-C1C46C91B803}" srcOrd="0" destOrd="0" presId="urn:microsoft.com/office/officeart/2005/8/layout/hierarchy4"/>
    <dgm:cxn modelId="{0A99C143-CF92-46CD-97D2-5FB80D0B13BB}" type="presOf" srcId="{22E8C5FF-85DB-444E-82A2-0B0C5AB2D8C4}" destId="{2C1E445A-AEAE-4D38-85E7-F51FAD10E1D0}" srcOrd="0" destOrd="0" presId="urn:microsoft.com/office/officeart/2005/8/layout/hierarchy4"/>
    <dgm:cxn modelId="{377D0FE4-D008-4B14-BB80-83D09F8467AB}" srcId="{12A1F051-3782-450F-A67A-8C2EBB1291E5}" destId="{259467BB-3C76-4B1A-B341-CF57B970819B}" srcOrd="4" destOrd="0" parTransId="{5FDDC7AF-6A6F-44C6-A515-C867AC5BB5FB}" sibTransId="{342ACDE1-5EF3-49F4-AF90-4E3E13B3E5EC}"/>
    <dgm:cxn modelId="{65F83AF2-D897-4A9F-A5DF-123CCE7F837B}" type="presOf" srcId="{EA090A81-C76F-451D-92BB-FADC07960B29}" destId="{A95EEB7A-2089-4265-A5ED-D9FAC81CDFFA}" srcOrd="0" destOrd="0" presId="urn:microsoft.com/office/officeart/2005/8/layout/hierarchy4"/>
    <dgm:cxn modelId="{4350E534-0359-47F9-9381-AF991F7A1F92}" type="presOf" srcId="{B5F23C77-5B14-4447-B3B3-AAAB9C30E0D0}" destId="{059DA179-26CA-4149-8532-D7D7E4FE3DDE}" srcOrd="0" destOrd="0" presId="urn:microsoft.com/office/officeart/2005/8/layout/hierarchy4"/>
    <dgm:cxn modelId="{6A0E5A84-B5E6-4BFC-9864-5C79A1B9D254}" type="presOf" srcId="{A81E03E1-FC3A-4786-BD24-7FC2F6355E5E}" destId="{D6125D6A-5EFA-4FA1-85E9-7A7322C5AC37}" srcOrd="0" destOrd="0" presId="urn:microsoft.com/office/officeart/2005/8/layout/hierarchy4"/>
    <dgm:cxn modelId="{7F630076-DBDE-4E7F-89A4-C4E12875906D}" srcId="{259467BB-3C76-4B1A-B341-CF57B970819B}" destId="{A81E03E1-FC3A-4786-BD24-7FC2F6355E5E}" srcOrd="0" destOrd="0" parTransId="{1D65EB1C-CD37-4467-AA56-2A365E6AC45C}" sibTransId="{DDAB2715-FF0A-4E58-844F-A3640B2E2CB1}"/>
    <dgm:cxn modelId="{D057C83E-AD6F-4757-9F53-2B5B8270405E}" srcId="{12A1F051-3782-450F-A67A-8C2EBB1291E5}" destId="{1EC3C297-B845-4E94-BFF8-87FE9761B8EE}" srcOrd="3" destOrd="0" parTransId="{46B8C06D-C6DA-4919-AF53-2BB3DB075075}" sibTransId="{56EEA08A-E286-49EE-B5AC-635E713F0DB2}"/>
    <dgm:cxn modelId="{02CAC74B-1C52-43ED-8E16-D20B7664BA61}" type="presOf" srcId="{1EC3C297-B845-4E94-BFF8-87FE9761B8EE}" destId="{6862FBAE-FCEB-4F17-A252-2602FE77B8E5}" srcOrd="0" destOrd="0" presId="urn:microsoft.com/office/officeart/2005/8/layout/hierarchy4"/>
    <dgm:cxn modelId="{86FE4B53-B219-4A89-BCB9-CB16EFA3B94D}" srcId="{12A1F051-3782-450F-A67A-8C2EBB1291E5}" destId="{EA090A81-C76F-451D-92BB-FADC07960B29}" srcOrd="0" destOrd="0" parTransId="{44A459D4-B10A-47DA-92C0-F687EB89680A}" sibTransId="{F0BE0D95-C56D-472E-8B71-C3958F8AF8E8}"/>
    <dgm:cxn modelId="{4ECB4D3D-BBD6-4CDC-8B94-2015066D9B4F}" type="presOf" srcId="{12A1F051-3782-450F-A67A-8C2EBB1291E5}" destId="{3AC55E5D-04B8-4BB1-99A9-5A8BEE1793FC}" srcOrd="0" destOrd="0" presId="urn:microsoft.com/office/officeart/2005/8/layout/hierarchy4"/>
    <dgm:cxn modelId="{9944BE8A-63DD-4A2F-9BA0-212C500974D5}" srcId="{12A1F051-3782-450F-A67A-8C2EBB1291E5}" destId="{014D6964-AB95-4768-B056-E8FFA311E23A}" srcOrd="2" destOrd="0" parTransId="{D258503E-2AAB-438F-82ED-3967D9BFEAE5}" sibTransId="{ADDADDE1-44CE-4696-A0AA-6CE74F48782D}"/>
    <dgm:cxn modelId="{E9336E3D-B041-4487-8E01-D3414825B434}" type="presOf" srcId="{259467BB-3C76-4B1A-B341-CF57B970819B}" destId="{374C1F64-C897-451D-A9D4-2E4B241D182C}" srcOrd="0" destOrd="0" presId="urn:microsoft.com/office/officeart/2005/8/layout/hierarchy4"/>
    <dgm:cxn modelId="{5980B3F5-B3A5-498E-87B9-114E723D5BEB}" type="presOf" srcId="{F2D92A7D-58BD-4F0A-97D0-9B937CA8C418}" destId="{8FDF5C8C-4035-421F-97B5-9DCB8910FF5E}" srcOrd="0" destOrd="0" presId="urn:microsoft.com/office/officeart/2005/8/layout/hierarchy4"/>
    <dgm:cxn modelId="{D25F7DD6-A9E0-4116-B495-31E30FA10C33}" type="presParOf" srcId="{059DA179-26CA-4149-8532-D7D7E4FE3DDE}" destId="{3ADDF61E-FE71-4AD6-90DE-782FFA19BF76}" srcOrd="0" destOrd="0" presId="urn:microsoft.com/office/officeart/2005/8/layout/hierarchy4"/>
    <dgm:cxn modelId="{B7ED698A-461C-4815-A4B7-B36F9D9472AE}" type="presParOf" srcId="{3ADDF61E-FE71-4AD6-90DE-782FFA19BF76}" destId="{3AC55E5D-04B8-4BB1-99A9-5A8BEE1793FC}" srcOrd="0" destOrd="0" presId="urn:microsoft.com/office/officeart/2005/8/layout/hierarchy4"/>
    <dgm:cxn modelId="{A1294A44-7331-4143-A29A-EE7ADE017D0B}" type="presParOf" srcId="{3ADDF61E-FE71-4AD6-90DE-782FFA19BF76}" destId="{0D82617C-4759-4E86-BAC6-8998DBB842B6}" srcOrd="1" destOrd="0" presId="urn:microsoft.com/office/officeart/2005/8/layout/hierarchy4"/>
    <dgm:cxn modelId="{DB82CD53-420F-491B-982D-CBD8F547116F}" type="presParOf" srcId="{3ADDF61E-FE71-4AD6-90DE-782FFA19BF76}" destId="{E5C53D4E-9D25-4F81-8F7D-C4D85CEC10FB}" srcOrd="2" destOrd="0" presId="urn:microsoft.com/office/officeart/2005/8/layout/hierarchy4"/>
    <dgm:cxn modelId="{4D8FA229-D640-4E2C-AE0D-1FC06156A7B2}" type="presParOf" srcId="{E5C53D4E-9D25-4F81-8F7D-C4D85CEC10FB}" destId="{8C9B44FF-C753-44B6-9319-B576220C790D}" srcOrd="0" destOrd="0" presId="urn:microsoft.com/office/officeart/2005/8/layout/hierarchy4"/>
    <dgm:cxn modelId="{E830A061-A232-4AA2-B683-AEAABE2D6F89}" type="presParOf" srcId="{8C9B44FF-C753-44B6-9319-B576220C790D}" destId="{A95EEB7A-2089-4265-A5ED-D9FAC81CDFFA}" srcOrd="0" destOrd="0" presId="urn:microsoft.com/office/officeart/2005/8/layout/hierarchy4"/>
    <dgm:cxn modelId="{B8D2D9E7-EE8F-4A97-8CCF-747D2CEBF136}" type="presParOf" srcId="{8C9B44FF-C753-44B6-9319-B576220C790D}" destId="{24237B52-C039-4655-B709-63E2EF8044A6}" srcOrd="1" destOrd="0" presId="urn:microsoft.com/office/officeart/2005/8/layout/hierarchy4"/>
    <dgm:cxn modelId="{354ADB75-F37E-4576-A529-9A7BA1320B68}" type="presParOf" srcId="{8C9B44FF-C753-44B6-9319-B576220C790D}" destId="{35461141-62B5-4090-BA0D-39EED55C26A1}" srcOrd="2" destOrd="0" presId="urn:microsoft.com/office/officeart/2005/8/layout/hierarchy4"/>
    <dgm:cxn modelId="{9799EE99-19C3-47E4-AE9F-9C73C35FE82A}" type="presParOf" srcId="{35461141-62B5-4090-BA0D-39EED55C26A1}" destId="{6467F76F-AB32-4EB7-88CC-EBEB4C8A297B}" srcOrd="0" destOrd="0" presId="urn:microsoft.com/office/officeart/2005/8/layout/hierarchy4"/>
    <dgm:cxn modelId="{DAF3629F-5E2E-4832-8C5C-CB53AA5F5F80}" type="presParOf" srcId="{6467F76F-AB32-4EB7-88CC-EBEB4C8A297B}" destId="{1D97E1F2-2F4C-4E8C-B20D-0CC85DC9BC46}" srcOrd="0" destOrd="0" presId="urn:microsoft.com/office/officeart/2005/8/layout/hierarchy4"/>
    <dgm:cxn modelId="{C3099F1F-EAB2-42FA-BF25-10FA571777D8}" type="presParOf" srcId="{6467F76F-AB32-4EB7-88CC-EBEB4C8A297B}" destId="{957F0B63-F30B-4286-9633-CC46E76E7788}" srcOrd="1" destOrd="0" presId="urn:microsoft.com/office/officeart/2005/8/layout/hierarchy4"/>
    <dgm:cxn modelId="{3E70EC60-8753-42B9-9304-9190F0B6BC97}" type="presParOf" srcId="{35461141-62B5-4090-BA0D-39EED55C26A1}" destId="{DEF69738-1917-427F-8D42-EA7B6BBED9C2}" srcOrd="1" destOrd="0" presId="urn:microsoft.com/office/officeart/2005/8/layout/hierarchy4"/>
    <dgm:cxn modelId="{5AE284ED-2463-4C34-BD32-2FEEAE4B9984}" type="presParOf" srcId="{35461141-62B5-4090-BA0D-39EED55C26A1}" destId="{7B62BF8C-3002-4D45-895D-F8D7CF0AF2D5}" srcOrd="2" destOrd="0" presId="urn:microsoft.com/office/officeart/2005/8/layout/hierarchy4"/>
    <dgm:cxn modelId="{27076D27-372F-4490-89CF-2E632E0C0E8B}" type="presParOf" srcId="{7B62BF8C-3002-4D45-895D-F8D7CF0AF2D5}" destId="{2C1E445A-AEAE-4D38-85E7-F51FAD10E1D0}" srcOrd="0" destOrd="0" presId="urn:microsoft.com/office/officeart/2005/8/layout/hierarchy4"/>
    <dgm:cxn modelId="{69A08BC4-8CC3-4DC8-BAC4-EB32874B05CA}" type="presParOf" srcId="{7B62BF8C-3002-4D45-895D-F8D7CF0AF2D5}" destId="{1F40BC26-63AD-4579-B5EF-1BC84F2DE8C3}" srcOrd="1" destOrd="0" presId="urn:microsoft.com/office/officeart/2005/8/layout/hierarchy4"/>
    <dgm:cxn modelId="{72E31BDA-DDD8-4B5B-887D-F2AB691D023D}" type="presParOf" srcId="{E5C53D4E-9D25-4F81-8F7D-C4D85CEC10FB}" destId="{3FD6B8BC-8591-4632-8A62-4B556DD28561}" srcOrd="1" destOrd="0" presId="urn:microsoft.com/office/officeart/2005/8/layout/hierarchy4"/>
    <dgm:cxn modelId="{F42FCEC2-DEAB-4315-990D-E8E3ED6FCFE8}" type="presParOf" srcId="{E5C53D4E-9D25-4F81-8F7D-C4D85CEC10FB}" destId="{949ECAC0-3CA5-4A69-9A96-3904666D4993}" srcOrd="2" destOrd="0" presId="urn:microsoft.com/office/officeart/2005/8/layout/hierarchy4"/>
    <dgm:cxn modelId="{5B4FDCBD-A88C-4A1A-864F-F8BD2B381302}" type="presParOf" srcId="{949ECAC0-3CA5-4A69-9A96-3904666D4993}" destId="{8FDF5C8C-4035-421F-97B5-9DCB8910FF5E}" srcOrd="0" destOrd="0" presId="urn:microsoft.com/office/officeart/2005/8/layout/hierarchy4"/>
    <dgm:cxn modelId="{94CBC11A-BE3B-4B03-A96F-5B62C5DFED7D}" type="presParOf" srcId="{949ECAC0-3CA5-4A69-9A96-3904666D4993}" destId="{AB772CB3-25C5-4BAB-9D0F-C3CE6E3363F7}" srcOrd="1" destOrd="0" presId="urn:microsoft.com/office/officeart/2005/8/layout/hierarchy4"/>
    <dgm:cxn modelId="{40577801-B4A7-4C50-A560-795D8CBD22CE}" type="presParOf" srcId="{E5C53D4E-9D25-4F81-8F7D-C4D85CEC10FB}" destId="{64EE3CC6-6C07-4E1B-9CDE-2DA71C30C178}" srcOrd="3" destOrd="0" presId="urn:microsoft.com/office/officeart/2005/8/layout/hierarchy4"/>
    <dgm:cxn modelId="{F5038F91-8FCD-433E-B748-FFDB37DA9080}" type="presParOf" srcId="{E5C53D4E-9D25-4F81-8F7D-C4D85CEC10FB}" destId="{E4500610-A49C-46DB-81E3-04EBB1EDC6A1}" srcOrd="4" destOrd="0" presId="urn:microsoft.com/office/officeart/2005/8/layout/hierarchy4"/>
    <dgm:cxn modelId="{FE3E50A4-3627-4F18-88A4-F773D535BBFB}" type="presParOf" srcId="{E4500610-A49C-46DB-81E3-04EBB1EDC6A1}" destId="{BE7E4192-A9ED-45EB-9A3F-C1C46C91B803}" srcOrd="0" destOrd="0" presId="urn:microsoft.com/office/officeart/2005/8/layout/hierarchy4"/>
    <dgm:cxn modelId="{73CD9DC1-1331-4671-BF89-E27EDA4C617A}" type="presParOf" srcId="{E4500610-A49C-46DB-81E3-04EBB1EDC6A1}" destId="{56AE512F-8BDE-47F3-BB91-4667B8BDE88B}" srcOrd="1" destOrd="0" presId="urn:microsoft.com/office/officeart/2005/8/layout/hierarchy4"/>
    <dgm:cxn modelId="{4C8AFBF8-BFEC-4BC0-A7FB-4E65880EACD3}" type="presParOf" srcId="{E5C53D4E-9D25-4F81-8F7D-C4D85CEC10FB}" destId="{E06AE185-9FB8-44A9-9249-6B194D198EA8}" srcOrd="5" destOrd="0" presId="urn:microsoft.com/office/officeart/2005/8/layout/hierarchy4"/>
    <dgm:cxn modelId="{175D36BC-7925-4ED7-AF8D-C372E9AAF6FF}" type="presParOf" srcId="{E5C53D4E-9D25-4F81-8F7D-C4D85CEC10FB}" destId="{81F8F4DC-3D61-4861-A4CE-8AB0DF910E3E}" srcOrd="6" destOrd="0" presId="urn:microsoft.com/office/officeart/2005/8/layout/hierarchy4"/>
    <dgm:cxn modelId="{0595F272-6C1F-4981-A4FD-3DEE32863F7A}" type="presParOf" srcId="{81F8F4DC-3D61-4861-A4CE-8AB0DF910E3E}" destId="{6862FBAE-FCEB-4F17-A252-2602FE77B8E5}" srcOrd="0" destOrd="0" presId="urn:microsoft.com/office/officeart/2005/8/layout/hierarchy4"/>
    <dgm:cxn modelId="{7C74F57B-4A6D-4F22-AABF-FD6EFE85B532}" type="presParOf" srcId="{81F8F4DC-3D61-4861-A4CE-8AB0DF910E3E}" destId="{73ED51C4-FDD0-41FE-9392-F8E8CC8D0B36}" srcOrd="1" destOrd="0" presId="urn:microsoft.com/office/officeart/2005/8/layout/hierarchy4"/>
    <dgm:cxn modelId="{BB8B16D6-A94A-419D-9328-FA624D01F82F}" type="presParOf" srcId="{E5C53D4E-9D25-4F81-8F7D-C4D85CEC10FB}" destId="{58F2CA07-313B-42E9-9635-5D20DD049C99}" srcOrd="7" destOrd="0" presId="urn:microsoft.com/office/officeart/2005/8/layout/hierarchy4"/>
    <dgm:cxn modelId="{8278E335-7596-4EB6-87E1-F335BFC65B39}" type="presParOf" srcId="{E5C53D4E-9D25-4F81-8F7D-C4D85CEC10FB}" destId="{96949D2E-4101-45DB-920F-D90D98F68695}" srcOrd="8" destOrd="0" presId="urn:microsoft.com/office/officeart/2005/8/layout/hierarchy4"/>
    <dgm:cxn modelId="{EA0E4AB6-0405-4CA2-8AB4-6A90F4770734}" type="presParOf" srcId="{96949D2E-4101-45DB-920F-D90D98F68695}" destId="{374C1F64-C897-451D-A9D4-2E4B241D182C}" srcOrd="0" destOrd="0" presId="urn:microsoft.com/office/officeart/2005/8/layout/hierarchy4"/>
    <dgm:cxn modelId="{9813A70C-8446-402D-97B0-62E22FDC78AC}" type="presParOf" srcId="{96949D2E-4101-45DB-920F-D90D98F68695}" destId="{A6287548-F96D-45A2-A30C-73A8BBC53B7B}" srcOrd="1" destOrd="0" presId="urn:microsoft.com/office/officeart/2005/8/layout/hierarchy4"/>
    <dgm:cxn modelId="{E7B37C6F-9C77-403F-B1E8-FF549D78DCB8}" type="presParOf" srcId="{96949D2E-4101-45DB-920F-D90D98F68695}" destId="{EE25BA21-CC9B-47DF-96DF-8BFF22BE5D91}" srcOrd="2" destOrd="0" presId="urn:microsoft.com/office/officeart/2005/8/layout/hierarchy4"/>
    <dgm:cxn modelId="{5FBC9B83-77E6-43E4-A0E6-7458BB586EBA}" type="presParOf" srcId="{EE25BA21-CC9B-47DF-96DF-8BFF22BE5D91}" destId="{110603D5-D5B8-4556-9E63-CAEB84FF910B}" srcOrd="0" destOrd="0" presId="urn:microsoft.com/office/officeart/2005/8/layout/hierarchy4"/>
    <dgm:cxn modelId="{B796EAAB-80E2-4634-A8D6-442656CC8395}" type="presParOf" srcId="{110603D5-D5B8-4556-9E63-CAEB84FF910B}" destId="{D6125D6A-5EFA-4FA1-85E9-7A7322C5AC37}" srcOrd="0" destOrd="0" presId="urn:microsoft.com/office/officeart/2005/8/layout/hierarchy4"/>
    <dgm:cxn modelId="{E06B7486-D21B-48BB-89A3-FB8F5A299D50}" type="presParOf" srcId="{110603D5-D5B8-4556-9E63-CAEB84FF910B}" destId="{3BCD9CB2-8277-4D59-A061-37C0B76BC65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C9AFD7-EDC3-4DF9-BDC6-8C63A5CE2DEF}" type="doc">
      <dgm:prSet loTypeId="urn:microsoft.com/office/officeart/2005/8/layout/architecture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02A08-CEC4-40F8-A1BD-858F7037C22D}">
      <dgm:prSet phldrT="[Text]"/>
      <dgm:spPr/>
      <dgm:t>
        <a:bodyPr/>
        <a:lstStyle/>
        <a:p>
          <a:r>
            <a:rPr lang="es-CO" dirty="0" smtClean="0"/>
            <a:t>HP</a:t>
          </a:r>
          <a:endParaRPr lang="en-US" dirty="0"/>
        </a:p>
      </dgm:t>
    </dgm:pt>
    <dgm:pt modelId="{E58AF131-B2A6-440C-9FC3-5B7E7C54E101}" type="parTrans" cxnId="{654D8868-F40D-4F40-9057-DD7E9334BE6C}">
      <dgm:prSet/>
      <dgm:spPr/>
      <dgm:t>
        <a:bodyPr/>
        <a:lstStyle/>
        <a:p>
          <a:endParaRPr lang="en-US"/>
        </a:p>
      </dgm:t>
    </dgm:pt>
    <dgm:pt modelId="{2946107A-C22A-4BB6-A4A6-6BC454CDC2B6}" type="sibTrans" cxnId="{654D8868-F40D-4F40-9057-DD7E9334BE6C}">
      <dgm:prSet/>
      <dgm:spPr/>
      <dgm:t>
        <a:bodyPr/>
        <a:lstStyle/>
        <a:p>
          <a:endParaRPr lang="en-US"/>
        </a:p>
      </dgm:t>
    </dgm:pt>
    <dgm:pt modelId="{804431C7-A118-4366-9AE7-73FA52FAA44D}">
      <dgm:prSet phldrT="[Text]"/>
      <dgm:spPr/>
      <dgm:t>
        <a:bodyPr/>
        <a:lstStyle/>
        <a:p>
          <a:r>
            <a:rPr lang="es-CO" dirty="0" smtClean="0"/>
            <a:t>IBM</a:t>
          </a:r>
          <a:endParaRPr lang="en-US" dirty="0"/>
        </a:p>
      </dgm:t>
    </dgm:pt>
    <dgm:pt modelId="{D8B732F8-6780-4276-8A40-9889A9837C39}" type="parTrans" cxnId="{36689979-AE59-4D9C-BD3B-5CB2141CFFFF}">
      <dgm:prSet/>
      <dgm:spPr/>
      <dgm:t>
        <a:bodyPr/>
        <a:lstStyle/>
        <a:p>
          <a:endParaRPr lang="en-US"/>
        </a:p>
      </dgm:t>
    </dgm:pt>
    <dgm:pt modelId="{BACE3BB1-1763-41A6-BFAA-02D289C7FB07}" type="sibTrans" cxnId="{36689979-AE59-4D9C-BD3B-5CB2141CFFFF}">
      <dgm:prSet/>
      <dgm:spPr/>
      <dgm:t>
        <a:bodyPr/>
        <a:lstStyle/>
        <a:p>
          <a:endParaRPr lang="en-US"/>
        </a:p>
      </dgm:t>
    </dgm:pt>
    <dgm:pt modelId="{66989A32-928A-4CC0-ABB8-748B1DAA5BFB}">
      <dgm:prSet phldrT="[Text]"/>
      <dgm:spPr/>
      <dgm:t>
        <a:bodyPr/>
        <a:lstStyle/>
        <a:p>
          <a:r>
            <a:rPr lang="es-CO" dirty="0" smtClean="0"/>
            <a:t>DELL</a:t>
          </a:r>
          <a:endParaRPr lang="en-US" dirty="0"/>
        </a:p>
      </dgm:t>
    </dgm:pt>
    <dgm:pt modelId="{8BA9AC70-6AA8-4F96-BB34-5FA23D13B10C}" type="parTrans" cxnId="{6C58E05B-33CD-4AEB-B666-D704E70D4F0D}">
      <dgm:prSet/>
      <dgm:spPr/>
      <dgm:t>
        <a:bodyPr/>
        <a:lstStyle/>
        <a:p>
          <a:endParaRPr lang="en-US"/>
        </a:p>
      </dgm:t>
    </dgm:pt>
    <dgm:pt modelId="{7AADF09F-F222-47DC-BFDC-3AB367827D0A}" type="sibTrans" cxnId="{6C58E05B-33CD-4AEB-B666-D704E70D4F0D}">
      <dgm:prSet/>
      <dgm:spPr/>
      <dgm:t>
        <a:bodyPr/>
        <a:lstStyle/>
        <a:p>
          <a:endParaRPr lang="en-US"/>
        </a:p>
      </dgm:t>
    </dgm:pt>
    <dgm:pt modelId="{7905A54F-4A55-429F-9848-4E0E5EC2C771}" type="pres">
      <dgm:prSet presAssocID="{AAC9AFD7-EDC3-4DF9-BDC6-8C63A5CE2DE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2843EF2-7E0D-4787-A6D4-1D4CED07B073}" type="pres">
      <dgm:prSet presAssocID="{93402A08-CEC4-40F8-A1BD-858F7037C22D}" presName="vertOne" presStyleCnt="0"/>
      <dgm:spPr/>
    </dgm:pt>
    <dgm:pt modelId="{A17AA2A1-4722-43CA-A197-09D4FB2E64D7}" type="pres">
      <dgm:prSet presAssocID="{93402A08-CEC4-40F8-A1BD-858F7037C22D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F367D7-D612-475F-BAD7-4FB3DD22BF59}" type="pres">
      <dgm:prSet presAssocID="{93402A08-CEC4-40F8-A1BD-858F7037C22D}" presName="horzOne" presStyleCnt="0"/>
      <dgm:spPr/>
    </dgm:pt>
    <dgm:pt modelId="{172B82E7-F4B7-45A5-B034-8F51F7B03A63}" type="pres">
      <dgm:prSet presAssocID="{2946107A-C22A-4BB6-A4A6-6BC454CDC2B6}" presName="sibSpaceOne" presStyleCnt="0"/>
      <dgm:spPr/>
    </dgm:pt>
    <dgm:pt modelId="{69A1119E-308E-4063-A8C2-0BF54747E7C0}" type="pres">
      <dgm:prSet presAssocID="{804431C7-A118-4366-9AE7-73FA52FAA44D}" presName="vertOne" presStyleCnt="0"/>
      <dgm:spPr/>
    </dgm:pt>
    <dgm:pt modelId="{4B183125-9EF2-4653-9C04-B0BC65301521}" type="pres">
      <dgm:prSet presAssocID="{804431C7-A118-4366-9AE7-73FA52FAA44D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B45BD7-6C44-44ED-A505-954058B4540E}" type="pres">
      <dgm:prSet presAssocID="{804431C7-A118-4366-9AE7-73FA52FAA44D}" presName="horzOne" presStyleCnt="0"/>
      <dgm:spPr/>
    </dgm:pt>
    <dgm:pt modelId="{B8E9C035-0506-404F-A71C-8D7D0E7E10C1}" type="pres">
      <dgm:prSet presAssocID="{BACE3BB1-1763-41A6-BFAA-02D289C7FB07}" presName="sibSpaceOne" presStyleCnt="0"/>
      <dgm:spPr/>
    </dgm:pt>
    <dgm:pt modelId="{ABEE9790-88EF-4105-B03C-3B5C4054726B}" type="pres">
      <dgm:prSet presAssocID="{66989A32-928A-4CC0-ABB8-748B1DAA5BFB}" presName="vertOne" presStyleCnt="0"/>
      <dgm:spPr/>
    </dgm:pt>
    <dgm:pt modelId="{499E83DF-546C-469B-8291-A3659DE58DE7}" type="pres">
      <dgm:prSet presAssocID="{66989A32-928A-4CC0-ABB8-748B1DAA5BFB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F22AB4-4624-4FC0-BA48-DD2C0DC488BD}" type="pres">
      <dgm:prSet presAssocID="{66989A32-928A-4CC0-ABB8-748B1DAA5BFB}" presName="horzOne" presStyleCnt="0"/>
      <dgm:spPr/>
    </dgm:pt>
  </dgm:ptLst>
  <dgm:cxnLst>
    <dgm:cxn modelId="{6EF59F85-A046-4EDA-B7F2-57ECDCBFA394}" type="presOf" srcId="{AAC9AFD7-EDC3-4DF9-BDC6-8C63A5CE2DEF}" destId="{7905A54F-4A55-429F-9848-4E0E5EC2C771}" srcOrd="0" destOrd="0" presId="urn:microsoft.com/office/officeart/2005/8/layout/architecture+Icon"/>
    <dgm:cxn modelId="{36689979-AE59-4D9C-BD3B-5CB2141CFFFF}" srcId="{AAC9AFD7-EDC3-4DF9-BDC6-8C63A5CE2DEF}" destId="{804431C7-A118-4366-9AE7-73FA52FAA44D}" srcOrd="1" destOrd="0" parTransId="{D8B732F8-6780-4276-8A40-9889A9837C39}" sibTransId="{BACE3BB1-1763-41A6-BFAA-02D289C7FB07}"/>
    <dgm:cxn modelId="{654D8868-F40D-4F40-9057-DD7E9334BE6C}" srcId="{AAC9AFD7-EDC3-4DF9-BDC6-8C63A5CE2DEF}" destId="{93402A08-CEC4-40F8-A1BD-858F7037C22D}" srcOrd="0" destOrd="0" parTransId="{E58AF131-B2A6-440C-9FC3-5B7E7C54E101}" sibTransId="{2946107A-C22A-4BB6-A4A6-6BC454CDC2B6}"/>
    <dgm:cxn modelId="{9029CE2C-BB43-4B5B-8C1E-4DC34767B4F0}" type="presOf" srcId="{93402A08-CEC4-40F8-A1BD-858F7037C22D}" destId="{A17AA2A1-4722-43CA-A197-09D4FB2E64D7}" srcOrd="0" destOrd="0" presId="urn:microsoft.com/office/officeart/2005/8/layout/architecture+Icon"/>
    <dgm:cxn modelId="{27457425-0209-4CF7-ADE8-53AC78D32366}" type="presOf" srcId="{66989A32-928A-4CC0-ABB8-748B1DAA5BFB}" destId="{499E83DF-546C-469B-8291-A3659DE58DE7}" srcOrd="0" destOrd="0" presId="urn:microsoft.com/office/officeart/2005/8/layout/architecture+Icon"/>
    <dgm:cxn modelId="{6C58E05B-33CD-4AEB-B666-D704E70D4F0D}" srcId="{AAC9AFD7-EDC3-4DF9-BDC6-8C63A5CE2DEF}" destId="{66989A32-928A-4CC0-ABB8-748B1DAA5BFB}" srcOrd="2" destOrd="0" parTransId="{8BA9AC70-6AA8-4F96-BB34-5FA23D13B10C}" sibTransId="{7AADF09F-F222-47DC-BFDC-3AB367827D0A}"/>
    <dgm:cxn modelId="{BFFB39F6-023C-4D65-B126-75C746BC5E50}" type="presOf" srcId="{804431C7-A118-4366-9AE7-73FA52FAA44D}" destId="{4B183125-9EF2-4653-9C04-B0BC65301521}" srcOrd="0" destOrd="0" presId="urn:microsoft.com/office/officeart/2005/8/layout/architecture+Icon"/>
    <dgm:cxn modelId="{8156997E-A4FC-4A5B-93CC-A43B3B23E755}" type="presParOf" srcId="{7905A54F-4A55-429F-9848-4E0E5EC2C771}" destId="{12843EF2-7E0D-4787-A6D4-1D4CED07B073}" srcOrd="0" destOrd="0" presId="urn:microsoft.com/office/officeart/2005/8/layout/architecture+Icon"/>
    <dgm:cxn modelId="{B9E539E8-0F63-42B3-B09E-DAC11FAE729D}" type="presParOf" srcId="{12843EF2-7E0D-4787-A6D4-1D4CED07B073}" destId="{A17AA2A1-4722-43CA-A197-09D4FB2E64D7}" srcOrd="0" destOrd="0" presId="urn:microsoft.com/office/officeart/2005/8/layout/architecture+Icon"/>
    <dgm:cxn modelId="{01AD5ACC-1965-4367-A935-57439DA89D9F}" type="presParOf" srcId="{12843EF2-7E0D-4787-A6D4-1D4CED07B073}" destId="{F2F367D7-D612-475F-BAD7-4FB3DD22BF59}" srcOrd="1" destOrd="0" presId="urn:microsoft.com/office/officeart/2005/8/layout/architecture+Icon"/>
    <dgm:cxn modelId="{3F7E2245-1A26-4E67-A271-D4E32EE627CB}" type="presParOf" srcId="{7905A54F-4A55-429F-9848-4E0E5EC2C771}" destId="{172B82E7-F4B7-45A5-B034-8F51F7B03A63}" srcOrd="1" destOrd="0" presId="urn:microsoft.com/office/officeart/2005/8/layout/architecture+Icon"/>
    <dgm:cxn modelId="{91642BEC-125C-4DAE-AC42-DFA2BE130739}" type="presParOf" srcId="{7905A54F-4A55-429F-9848-4E0E5EC2C771}" destId="{69A1119E-308E-4063-A8C2-0BF54747E7C0}" srcOrd="2" destOrd="0" presId="urn:microsoft.com/office/officeart/2005/8/layout/architecture+Icon"/>
    <dgm:cxn modelId="{3E14B213-7696-41D2-939A-D2F2EC0805EA}" type="presParOf" srcId="{69A1119E-308E-4063-A8C2-0BF54747E7C0}" destId="{4B183125-9EF2-4653-9C04-B0BC65301521}" srcOrd="0" destOrd="0" presId="urn:microsoft.com/office/officeart/2005/8/layout/architecture+Icon"/>
    <dgm:cxn modelId="{81160E8F-9872-4416-A154-CC6C6DC27EE9}" type="presParOf" srcId="{69A1119E-308E-4063-A8C2-0BF54747E7C0}" destId="{60B45BD7-6C44-44ED-A505-954058B4540E}" srcOrd="1" destOrd="0" presId="urn:microsoft.com/office/officeart/2005/8/layout/architecture+Icon"/>
    <dgm:cxn modelId="{4FDF875C-BF86-4438-A96C-879C68ACF02B}" type="presParOf" srcId="{7905A54F-4A55-429F-9848-4E0E5EC2C771}" destId="{B8E9C035-0506-404F-A71C-8D7D0E7E10C1}" srcOrd="3" destOrd="0" presId="urn:microsoft.com/office/officeart/2005/8/layout/architecture+Icon"/>
    <dgm:cxn modelId="{26AF696C-D6F1-4C0A-9F6E-E432462B315E}" type="presParOf" srcId="{7905A54F-4A55-429F-9848-4E0E5EC2C771}" destId="{ABEE9790-88EF-4105-B03C-3B5C4054726B}" srcOrd="4" destOrd="0" presId="urn:microsoft.com/office/officeart/2005/8/layout/architecture+Icon"/>
    <dgm:cxn modelId="{D8C02DF8-5636-460A-A114-92FF757CDEBA}" type="presParOf" srcId="{ABEE9790-88EF-4105-B03C-3B5C4054726B}" destId="{499E83DF-546C-469B-8291-A3659DE58DE7}" srcOrd="0" destOrd="0" presId="urn:microsoft.com/office/officeart/2005/8/layout/architecture+Icon"/>
    <dgm:cxn modelId="{A6DC2F9A-DABF-4190-8F59-F3C6A67DDC4E}" type="presParOf" srcId="{ABEE9790-88EF-4105-B03C-3B5C4054726B}" destId="{56F22AB4-4624-4FC0-BA48-DD2C0DC488BD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C9AFD7-EDC3-4DF9-BDC6-8C63A5CE2DEF}" type="doc">
      <dgm:prSet loTypeId="urn:microsoft.com/office/officeart/2005/8/layout/architecture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02A08-CEC4-40F8-A1BD-858F7037C22D}">
      <dgm:prSet phldrT="[Text]"/>
      <dgm:spPr/>
      <dgm:t>
        <a:bodyPr/>
        <a:lstStyle/>
        <a:p>
          <a:r>
            <a:rPr lang="es-CO" dirty="0" smtClean="0"/>
            <a:t>HP</a:t>
          </a:r>
          <a:endParaRPr lang="en-US" dirty="0"/>
        </a:p>
      </dgm:t>
    </dgm:pt>
    <dgm:pt modelId="{E58AF131-B2A6-440C-9FC3-5B7E7C54E101}" type="parTrans" cxnId="{654D8868-F40D-4F40-9057-DD7E9334BE6C}">
      <dgm:prSet/>
      <dgm:spPr/>
      <dgm:t>
        <a:bodyPr/>
        <a:lstStyle/>
        <a:p>
          <a:endParaRPr lang="en-US"/>
        </a:p>
      </dgm:t>
    </dgm:pt>
    <dgm:pt modelId="{2946107A-C22A-4BB6-A4A6-6BC454CDC2B6}" type="sibTrans" cxnId="{654D8868-F40D-4F40-9057-DD7E9334BE6C}">
      <dgm:prSet/>
      <dgm:spPr/>
      <dgm:t>
        <a:bodyPr/>
        <a:lstStyle/>
        <a:p>
          <a:endParaRPr lang="en-US"/>
        </a:p>
      </dgm:t>
    </dgm:pt>
    <dgm:pt modelId="{804431C7-A118-4366-9AE7-73FA52FAA44D}">
      <dgm:prSet phldrT="[Text]"/>
      <dgm:spPr/>
      <dgm:t>
        <a:bodyPr/>
        <a:lstStyle/>
        <a:p>
          <a:r>
            <a:rPr lang="es-CO" dirty="0" smtClean="0"/>
            <a:t>IBM</a:t>
          </a:r>
          <a:endParaRPr lang="en-US" dirty="0"/>
        </a:p>
      </dgm:t>
    </dgm:pt>
    <dgm:pt modelId="{D8B732F8-6780-4276-8A40-9889A9837C39}" type="parTrans" cxnId="{36689979-AE59-4D9C-BD3B-5CB2141CFFFF}">
      <dgm:prSet/>
      <dgm:spPr/>
      <dgm:t>
        <a:bodyPr/>
        <a:lstStyle/>
        <a:p>
          <a:endParaRPr lang="en-US"/>
        </a:p>
      </dgm:t>
    </dgm:pt>
    <dgm:pt modelId="{BACE3BB1-1763-41A6-BFAA-02D289C7FB07}" type="sibTrans" cxnId="{36689979-AE59-4D9C-BD3B-5CB2141CFFFF}">
      <dgm:prSet/>
      <dgm:spPr/>
      <dgm:t>
        <a:bodyPr/>
        <a:lstStyle/>
        <a:p>
          <a:endParaRPr lang="en-US"/>
        </a:p>
      </dgm:t>
    </dgm:pt>
    <dgm:pt modelId="{836C7FDC-811B-42EF-8F0E-8752839D1840}">
      <dgm:prSet phldrT="[Text]"/>
      <dgm:spPr/>
      <dgm:t>
        <a:bodyPr/>
        <a:lstStyle/>
        <a:p>
          <a:r>
            <a:rPr lang="es-CO" dirty="0" smtClean="0"/>
            <a:t>DELL</a:t>
          </a:r>
          <a:endParaRPr lang="en-US" dirty="0"/>
        </a:p>
      </dgm:t>
    </dgm:pt>
    <dgm:pt modelId="{894FED78-2546-4D10-A85E-6B4D5280C4E3}" type="parTrans" cxnId="{5CA829CA-9E9B-45B0-8EB9-378B56C0E5B8}">
      <dgm:prSet/>
      <dgm:spPr/>
      <dgm:t>
        <a:bodyPr/>
        <a:lstStyle/>
        <a:p>
          <a:endParaRPr lang="en-US"/>
        </a:p>
      </dgm:t>
    </dgm:pt>
    <dgm:pt modelId="{0D33F256-B867-4B05-8AEF-AD79A218511A}" type="sibTrans" cxnId="{5CA829CA-9E9B-45B0-8EB9-378B56C0E5B8}">
      <dgm:prSet/>
      <dgm:spPr/>
      <dgm:t>
        <a:bodyPr/>
        <a:lstStyle/>
        <a:p>
          <a:endParaRPr lang="en-US"/>
        </a:p>
      </dgm:t>
    </dgm:pt>
    <dgm:pt modelId="{213EF9C6-00DF-4EFF-B1BB-C6681F69F9D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XEN</a:t>
          </a:r>
          <a:endParaRPr lang="en-US" dirty="0"/>
        </a:p>
      </dgm:t>
    </dgm:pt>
    <dgm:pt modelId="{A9AE184E-85AE-4B0C-916B-5875831FAED4}" type="parTrans" cxnId="{7CCF41EF-733E-4BD1-BB9A-9A78CC2A3C34}">
      <dgm:prSet/>
      <dgm:spPr/>
      <dgm:t>
        <a:bodyPr/>
        <a:lstStyle/>
        <a:p>
          <a:endParaRPr lang="en-US"/>
        </a:p>
      </dgm:t>
    </dgm:pt>
    <dgm:pt modelId="{B75FC6C8-A3F9-4BD6-9AC4-960A586D88F9}" type="sibTrans" cxnId="{7CCF41EF-733E-4BD1-BB9A-9A78CC2A3C34}">
      <dgm:prSet/>
      <dgm:spPr/>
      <dgm:t>
        <a:bodyPr/>
        <a:lstStyle/>
        <a:p>
          <a:endParaRPr lang="en-US"/>
        </a:p>
      </dgm:t>
    </dgm:pt>
    <dgm:pt modelId="{50BC6D34-3252-423F-90F1-6D3D7A14319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MS </a:t>
          </a:r>
          <a:r>
            <a:rPr lang="es-CO" dirty="0" err="1" smtClean="0"/>
            <a:t>HyperV</a:t>
          </a:r>
          <a:endParaRPr lang="en-US" dirty="0"/>
        </a:p>
      </dgm:t>
    </dgm:pt>
    <dgm:pt modelId="{227547BD-06B3-43EB-A2D7-DA1960319FCD}" type="parTrans" cxnId="{1EB7A16F-5C80-4129-8FB1-9ED7D96E89F4}">
      <dgm:prSet/>
      <dgm:spPr/>
      <dgm:t>
        <a:bodyPr/>
        <a:lstStyle/>
        <a:p>
          <a:endParaRPr lang="en-US"/>
        </a:p>
      </dgm:t>
    </dgm:pt>
    <dgm:pt modelId="{37E386AF-DB9B-4CF0-B23A-3B4F57B91932}" type="sibTrans" cxnId="{1EB7A16F-5C80-4129-8FB1-9ED7D96E89F4}">
      <dgm:prSet/>
      <dgm:spPr/>
      <dgm:t>
        <a:bodyPr/>
        <a:lstStyle/>
        <a:p>
          <a:endParaRPr lang="en-US"/>
        </a:p>
      </dgm:t>
    </dgm:pt>
    <dgm:pt modelId="{CA4FB1A4-CBE4-4A99-AD4E-89FA6EC21676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ORACLEVM</a:t>
          </a:r>
          <a:endParaRPr lang="en-US" dirty="0"/>
        </a:p>
      </dgm:t>
    </dgm:pt>
    <dgm:pt modelId="{339D8D73-3119-4672-B94F-0361C5DABA6E}" type="parTrans" cxnId="{47CDD56D-4782-4210-8F27-4B8D6898AE73}">
      <dgm:prSet/>
      <dgm:spPr/>
      <dgm:t>
        <a:bodyPr/>
        <a:lstStyle/>
        <a:p>
          <a:endParaRPr lang="en-US"/>
        </a:p>
      </dgm:t>
    </dgm:pt>
    <dgm:pt modelId="{1D4765F8-7C37-4EB8-8F00-9FCBE98ACF08}" type="sibTrans" cxnId="{47CDD56D-4782-4210-8F27-4B8D6898AE73}">
      <dgm:prSet/>
      <dgm:spPr/>
      <dgm:t>
        <a:bodyPr/>
        <a:lstStyle/>
        <a:p>
          <a:endParaRPr lang="en-US"/>
        </a:p>
      </dgm:t>
    </dgm:pt>
    <dgm:pt modelId="{C3EDDE3F-9C6A-4A5C-9B3D-23E4F47CB71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4E7A2B66-DE88-4062-8431-84E031F45B57}" type="parTrans" cxnId="{2F96640D-2B48-4D89-9041-AC20D6ABF79B}">
      <dgm:prSet/>
      <dgm:spPr/>
      <dgm:t>
        <a:bodyPr/>
        <a:lstStyle/>
        <a:p>
          <a:endParaRPr lang="en-US"/>
        </a:p>
      </dgm:t>
    </dgm:pt>
    <dgm:pt modelId="{264FC0F6-9BC0-4CA0-90FC-27796661B49A}" type="sibTrans" cxnId="{2F96640D-2B48-4D89-9041-AC20D6ABF79B}">
      <dgm:prSet/>
      <dgm:spPr/>
      <dgm:t>
        <a:bodyPr/>
        <a:lstStyle/>
        <a:p>
          <a:endParaRPr lang="en-US"/>
        </a:p>
      </dgm:t>
    </dgm:pt>
    <dgm:pt modelId="{F19FBBAD-E190-40E9-88A1-6D458B3A126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HPUX</a:t>
          </a:r>
          <a:endParaRPr lang="en-US" dirty="0"/>
        </a:p>
      </dgm:t>
    </dgm:pt>
    <dgm:pt modelId="{7221BAFB-4B5D-4998-B3F7-B04D610CD2D0}" type="sibTrans" cxnId="{F5CC44B2-47A0-4F30-BC52-3849638CB386}">
      <dgm:prSet/>
      <dgm:spPr/>
      <dgm:t>
        <a:bodyPr/>
        <a:lstStyle/>
        <a:p>
          <a:endParaRPr lang="en-US"/>
        </a:p>
      </dgm:t>
    </dgm:pt>
    <dgm:pt modelId="{CABE0FE6-9357-425A-9DBE-D7F605ACA359}" type="parTrans" cxnId="{F5CC44B2-47A0-4F30-BC52-3849638CB386}">
      <dgm:prSet/>
      <dgm:spPr/>
      <dgm:t>
        <a:bodyPr/>
        <a:lstStyle/>
        <a:p>
          <a:endParaRPr lang="en-US"/>
        </a:p>
      </dgm:t>
    </dgm:pt>
    <dgm:pt modelId="{79D1A033-CEF5-420C-AE18-2360BD67FCC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Microsoft</a:t>
          </a:r>
          <a:endParaRPr lang="en-US" dirty="0"/>
        </a:p>
      </dgm:t>
    </dgm:pt>
    <dgm:pt modelId="{3872C3A4-3DF4-4885-B1B8-B3E7B8F23702}" type="parTrans" cxnId="{39B3C4C6-94EE-40DA-8EA4-9E903F78F642}">
      <dgm:prSet/>
      <dgm:spPr/>
      <dgm:t>
        <a:bodyPr/>
        <a:lstStyle/>
        <a:p>
          <a:endParaRPr lang="en-US"/>
        </a:p>
      </dgm:t>
    </dgm:pt>
    <dgm:pt modelId="{B989DD95-290B-41CF-9404-9FDCC36D53C7}" type="sibTrans" cxnId="{39B3C4C6-94EE-40DA-8EA4-9E903F78F642}">
      <dgm:prSet/>
      <dgm:spPr/>
      <dgm:t>
        <a:bodyPr/>
        <a:lstStyle/>
        <a:p>
          <a:endParaRPr lang="en-US"/>
        </a:p>
      </dgm:t>
    </dgm:pt>
    <dgm:pt modelId="{A2974CA5-9F0B-4216-89A0-C37672AF2FED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DA4C410D-E4AC-49F6-8FCF-DC4D0AFB9C5F}" type="parTrans" cxnId="{16A15F13-DE99-4AC3-B005-B888E413BB03}">
      <dgm:prSet/>
      <dgm:spPr/>
      <dgm:t>
        <a:bodyPr/>
        <a:lstStyle/>
        <a:p>
          <a:endParaRPr lang="en-US"/>
        </a:p>
      </dgm:t>
    </dgm:pt>
    <dgm:pt modelId="{4BAA268B-DE06-4605-8C2D-39EC6D4B9075}" type="sibTrans" cxnId="{16A15F13-DE99-4AC3-B005-B888E413BB03}">
      <dgm:prSet/>
      <dgm:spPr/>
      <dgm:t>
        <a:bodyPr/>
        <a:lstStyle/>
        <a:p>
          <a:endParaRPr lang="en-US"/>
        </a:p>
      </dgm:t>
    </dgm:pt>
    <dgm:pt modelId="{7905A54F-4A55-429F-9848-4E0E5EC2C771}" type="pres">
      <dgm:prSet presAssocID="{AAC9AFD7-EDC3-4DF9-BDC6-8C63A5CE2DE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2843EF2-7E0D-4787-A6D4-1D4CED07B073}" type="pres">
      <dgm:prSet presAssocID="{93402A08-CEC4-40F8-A1BD-858F7037C22D}" presName="vertOne" presStyleCnt="0"/>
      <dgm:spPr/>
    </dgm:pt>
    <dgm:pt modelId="{A17AA2A1-4722-43CA-A197-09D4FB2E64D7}" type="pres">
      <dgm:prSet presAssocID="{93402A08-CEC4-40F8-A1BD-858F7037C22D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CAE4E3-3C84-4769-B21D-FD8159CB0A70}" type="pres">
      <dgm:prSet presAssocID="{93402A08-CEC4-40F8-A1BD-858F7037C22D}" presName="parTransOne" presStyleCnt="0"/>
      <dgm:spPr/>
    </dgm:pt>
    <dgm:pt modelId="{F2F367D7-D612-475F-BAD7-4FB3DD22BF59}" type="pres">
      <dgm:prSet presAssocID="{93402A08-CEC4-40F8-A1BD-858F7037C22D}" presName="horzOne" presStyleCnt="0"/>
      <dgm:spPr/>
    </dgm:pt>
    <dgm:pt modelId="{F0F296C5-7041-4F44-AE67-CDD2DB51A84C}" type="pres">
      <dgm:prSet presAssocID="{F19FBBAD-E190-40E9-88A1-6D458B3A126A}" presName="vertTwo" presStyleCnt="0"/>
      <dgm:spPr/>
    </dgm:pt>
    <dgm:pt modelId="{AC8257EC-C910-4D6E-A34F-404E9E56789E}" type="pres">
      <dgm:prSet presAssocID="{F19FBBAD-E190-40E9-88A1-6D458B3A126A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D6219E-4A6B-4285-9CA3-9F566382EBFD}" type="pres">
      <dgm:prSet presAssocID="{F19FBBAD-E190-40E9-88A1-6D458B3A126A}" presName="horzTwo" presStyleCnt="0"/>
      <dgm:spPr/>
    </dgm:pt>
    <dgm:pt modelId="{172B82E7-F4B7-45A5-B034-8F51F7B03A63}" type="pres">
      <dgm:prSet presAssocID="{2946107A-C22A-4BB6-A4A6-6BC454CDC2B6}" presName="sibSpaceOne" presStyleCnt="0"/>
      <dgm:spPr/>
    </dgm:pt>
    <dgm:pt modelId="{69A1119E-308E-4063-A8C2-0BF54747E7C0}" type="pres">
      <dgm:prSet presAssocID="{804431C7-A118-4366-9AE7-73FA52FAA44D}" presName="vertOne" presStyleCnt="0"/>
      <dgm:spPr/>
    </dgm:pt>
    <dgm:pt modelId="{4B183125-9EF2-4653-9C04-B0BC65301521}" type="pres">
      <dgm:prSet presAssocID="{804431C7-A118-4366-9AE7-73FA52FAA44D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FA6CB0-BE25-4613-9E0B-D8D13AD9B768}" type="pres">
      <dgm:prSet presAssocID="{804431C7-A118-4366-9AE7-73FA52FAA44D}" presName="parTransOne" presStyleCnt="0"/>
      <dgm:spPr/>
    </dgm:pt>
    <dgm:pt modelId="{60B45BD7-6C44-44ED-A505-954058B4540E}" type="pres">
      <dgm:prSet presAssocID="{804431C7-A118-4366-9AE7-73FA52FAA44D}" presName="horzOne" presStyleCnt="0"/>
      <dgm:spPr/>
    </dgm:pt>
    <dgm:pt modelId="{87218683-9375-42D5-B261-42516C58A4DC}" type="pres">
      <dgm:prSet presAssocID="{213EF9C6-00DF-4EFF-B1BB-C6681F69F9D0}" presName="vertTwo" presStyleCnt="0"/>
      <dgm:spPr/>
    </dgm:pt>
    <dgm:pt modelId="{7E0A1386-541F-4D7A-BA0B-330A182188E0}" type="pres">
      <dgm:prSet presAssocID="{213EF9C6-00DF-4EFF-B1BB-C6681F69F9D0}" presName="txTwo" presStyleLbl="node2" presStyleIdx="1" presStyleCnt="4" custScaleY="50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B2E5B7-E160-4ECB-BE9A-EDAD6173C103}" type="pres">
      <dgm:prSet presAssocID="{213EF9C6-00DF-4EFF-B1BB-C6681F69F9D0}" presName="parTransTwo" presStyleCnt="0"/>
      <dgm:spPr/>
    </dgm:pt>
    <dgm:pt modelId="{DF7526A0-5D29-41D6-9812-193E16FBB0DB}" type="pres">
      <dgm:prSet presAssocID="{213EF9C6-00DF-4EFF-B1BB-C6681F69F9D0}" presName="horzTwo" presStyleCnt="0"/>
      <dgm:spPr/>
    </dgm:pt>
    <dgm:pt modelId="{5AD02C11-A1EE-4E1C-B965-A4DF9B184CDF}" type="pres">
      <dgm:prSet presAssocID="{C3EDDE3F-9C6A-4A5C-9B3D-23E4F47CB71A}" presName="vertThree" presStyleCnt="0"/>
      <dgm:spPr/>
    </dgm:pt>
    <dgm:pt modelId="{BBB8BA2F-4D5E-4559-AE6C-BBDDA1FCCB66}" type="pres">
      <dgm:prSet presAssocID="{C3EDDE3F-9C6A-4A5C-9B3D-23E4F47CB71A}" presName="txThree" presStyleLbl="node3" presStyleIdx="0" presStyleCnt="3" custScaleY="36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0D9BC1-84BA-4C52-B383-644D9CF57990}" type="pres">
      <dgm:prSet presAssocID="{C3EDDE3F-9C6A-4A5C-9B3D-23E4F47CB71A}" presName="horzThree" presStyleCnt="0"/>
      <dgm:spPr/>
    </dgm:pt>
    <dgm:pt modelId="{B8E9C035-0506-404F-A71C-8D7D0E7E10C1}" type="pres">
      <dgm:prSet presAssocID="{BACE3BB1-1763-41A6-BFAA-02D289C7FB07}" presName="sibSpaceOne" presStyleCnt="0"/>
      <dgm:spPr/>
    </dgm:pt>
    <dgm:pt modelId="{E525D55B-C59E-41A9-8F95-50FDB57D084A}" type="pres">
      <dgm:prSet presAssocID="{836C7FDC-811B-42EF-8F0E-8752839D1840}" presName="vertOne" presStyleCnt="0"/>
      <dgm:spPr/>
    </dgm:pt>
    <dgm:pt modelId="{1034CA34-728A-48B4-9DB9-2104F9177AA0}" type="pres">
      <dgm:prSet presAssocID="{836C7FDC-811B-42EF-8F0E-8752839D1840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7342E8-656F-4595-9864-E8A28235D59F}" type="pres">
      <dgm:prSet presAssocID="{836C7FDC-811B-42EF-8F0E-8752839D1840}" presName="parTransOne" presStyleCnt="0"/>
      <dgm:spPr/>
    </dgm:pt>
    <dgm:pt modelId="{36EFD295-C64C-4D34-9C9D-081650CEE427}" type="pres">
      <dgm:prSet presAssocID="{836C7FDC-811B-42EF-8F0E-8752839D1840}" presName="horzOne" presStyleCnt="0"/>
      <dgm:spPr/>
    </dgm:pt>
    <dgm:pt modelId="{5FF5BECF-0531-4ADD-8EDA-043BE91C9DB2}" type="pres">
      <dgm:prSet presAssocID="{50BC6D34-3252-423F-90F1-6D3D7A143192}" presName="vertTwo" presStyleCnt="0"/>
      <dgm:spPr/>
    </dgm:pt>
    <dgm:pt modelId="{6DC6DA29-5636-4022-AC6D-A8071A886B45}" type="pres">
      <dgm:prSet presAssocID="{50BC6D34-3252-423F-90F1-6D3D7A143192}" presName="txTwo" presStyleLbl="node2" presStyleIdx="2" presStyleCnt="4" custScaleY="50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F59AC6-08AB-4DD4-B236-DEA549F7B3D0}" type="pres">
      <dgm:prSet presAssocID="{50BC6D34-3252-423F-90F1-6D3D7A143192}" presName="parTransTwo" presStyleCnt="0"/>
      <dgm:spPr/>
    </dgm:pt>
    <dgm:pt modelId="{F888AD30-AADC-49A2-9276-E31058B86D6A}" type="pres">
      <dgm:prSet presAssocID="{50BC6D34-3252-423F-90F1-6D3D7A143192}" presName="horzTwo" presStyleCnt="0"/>
      <dgm:spPr/>
    </dgm:pt>
    <dgm:pt modelId="{B6C90AD3-7E16-47A2-8385-2C41DE1514B5}" type="pres">
      <dgm:prSet presAssocID="{79D1A033-CEF5-420C-AE18-2360BD67FCC0}" presName="vertThree" presStyleCnt="0"/>
      <dgm:spPr/>
    </dgm:pt>
    <dgm:pt modelId="{689385E1-BC7C-4611-A3D5-13B92BCF8F00}" type="pres">
      <dgm:prSet presAssocID="{79D1A033-CEF5-420C-AE18-2360BD67FCC0}" presName="txThree" presStyleLbl="node3" presStyleIdx="1" presStyleCnt="3" custScaleY="36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D5A55B-C929-4BF6-B36D-53EF1716F514}" type="pres">
      <dgm:prSet presAssocID="{79D1A033-CEF5-420C-AE18-2360BD67FCC0}" presName="horzThree" presStyleCnt="0"/>
      <dgm:spPr/>
    </dgm:pt>
    <dgm:pt modelId="{17012ED6-EF56-4EB9-9C7A-9F006009F4B3}" type="pres">
      <dgm:prSet presAssocID="{37E386AF-DB9B-4CF0-B23A-3B4F57B91932}" presName="sibSpaceTwo" presStyleCnt="0"/>
      <dgm:spPr/>
    </dgm:pt>
    <dgm:pt modelId="{AA3EC916-AB50-425B-A1AD-9C00F88D38A2}" type="pres">
      <dgm:prSet presAssocID="{CA4FB1A4-CBE4-4A99-AD4E-89FA6EC21676}" presName="vertTwo" presStyleCnt="0"/>
      <dgm:spPr/>
    </dgm:pt>
    <dgm:pt modelId="{995493F7-E0DE-4267-999E-0B122B8131F2}" type="pres">
      <dgm:prSet presAssocID="{CA4FB1A4-CBE4-4A99-AD4E-89FA6EC21676}" presName="txTwo" presStyleLbl="node2" presStyleIdx="3" presStyleCnt="4" custScaleY="50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3CD893-DBF2-4152-97CC-04D25A44D6EC}" type="pres">
      <dgm:prSet presAssocID="{CA4FB1A4-CBE4-4A99-AD4E-89FA6EC21676}" presName="parTransTwo" presStyleCnt="0"/>
      <dgm:spPr/>
    </dgm:pt>
    <dgm:pt modelId="{FFAF8E06-FBAC-4876-8B31-EFE839BCBD17}" type="pres">
      <dgm:prSet presAssocID="{CA4FB1A4-CBE4-4A99-AD4E-89FA6EC21676}" presName="horzTwo" presStyleCnt="0"/>
      <dgm:spPr/>
    </dgm:pt>
    <dgm:pt modelId="{FBB0DB90-AC56-4670-9C5F-B89DCADF08F3}" type="pres">
      <dgm:prSet presAssocID="{A2974CA5-9F0B-4216-89A0-C37672AF2FED}" presName="vertThree" presStyleCnt="0"/>
      <dgm:spPr/>
    </dgm:pt>
    <dgm:pt modelId="{179A2BEF-22D7-4FEA-B55A-3942B5670D18}" type="pres">
      <dgm:prSet presAssocID="{A2974CA5-9F0B-4216-89A0-C37672AF2FED}" presName="txThree" presStyleLbl="node3" presStyleIdx="2" presStyleCnt="3" custScaleY="35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A649B9-3934-4AEB-B3B9-5095EA01DFF4}" type="pres">
      <dgm:prSet presAssocID="{A2974CA5-9F0B-4216-89A0-C37672AF2FED}" presName="horzThree" presStyleCnt="0"/>
      <dgm:spPr/>
    </dgm:pt>
  </dgm:ptLst>
  <dgm:cxnLst>
    <dgm:cxn modelId="{9C750387-9D0E-4E87-8448-3ACAF8936406}" type="presOf" srcId="{AAC9AFD7-EDC3-4DF9-BDC6-8C63A5CE2DEF}" destId="{7905A54F-4A55-429F-9848-4E0E5EC2C771}" srcOrd="0" destOrd="0" presId="urn:microsoft.com/office/officeart/2005/8/layout/architecture+Icon"/>
    <dgm:cxn modelId="{8C1A4468-3256-40EF-A40D-71A56C208270}" type="presOf" srcId="{836C7FDC-811B-42EF-8F0E-8752839D1840}" destId="{1034CA34-728A-48B4-9DB9-2104F9177AA0}" srcOrd="0" destOrd="0" presId="urn:microsoft.com/office/officeart/2005/8/layout/architecture+Icon"/>
    <dgm:cxn modelId="{47CDD56D-4782-4210-8F27-4B8D6898AE73}" srcId="{836C7FDC-811B-42EF-8F0E-8752839D1840}" destId="{CA4FB1A4-CBE4-4A99-AD4E-89FA6EC21676}" srcOrd="1" destOrd="0" parTransId="{339D8D73-3119-4672-B94F-0361C5DABA6E}" sibTransId="{1D4765F8-7C37-4EB8-8F00-9FCBE98ACF08}"/>
    <dgm:cxn modelId="{827EB54B-FB5A-4199-9952-D496C8091E50}" type="presOf" srcId="{93402A08-CEC4-40F8-A1BD-858F7037C22D}" destId="{A17AA2A1-4722-43CA-A197-09D4FB2E64D7}" srcOrd="0" destOrd="0" presId="urn:microsoft.com/office/officeart/2005/8/layout/architecture+Icon"/>
    <dgm:cxn modelId="{2B856E3F-63FB-4754-AFDD-4B43732A22E7}" type="presOf" srcId="{213EF9C6-00DF-4EFF-B1BB-C6681F69F9D0}" destId="{7E0A1386-541F-4D7A-BA0B-330A182188E0}" srcOrd="0" destOrd="0" presId="urn:microsoft.com/office/officeart/2005/8/layout/architecture+Icon"/>
    <dgm:cxn modelId="{1EB7A16F-5C80-4129-8FB1-9ED7D96E89F4}" srcId="{836C7FDC-811B-42EF-8F0E-8752839D1840}" destId="{50BC6D34-3252-423F-90F1-6D3D7A143192}" srcOrd="0" destOrd="0" parTransId="{227547BD-06B3-43EB-A2D7-DA1960319FCD}" sibTransId="{37E386AF-DB9B-4CF0-B23A-3B4F57B91932}"/>
    <dgm:cxn modelId="{7830E7EE-2445-4E6A-BEF0-7FB0C4DF69EB}" type="presOf" srcId="{804431C7-A118-4366-9AE7-73FA52FAA44D}" destId="{4B183125-9EF2-4653-9C04-B0BC65301521}" srcOrd="0" destOrd="0" presId="urn:microsoft.com/office/officeart/2005/8/layout/architecture+Icon"/>
    <dgm:cxn modelId="{83E71E1B-CF05-4069-80D1-E49B01F5D55E}" type="presOf" srcId="{79D1A033-CEF5-420C-AE18-2360BD67FCC0}" destId="{689385E1-BC7C-4611-A3D5-13B92BCF8F00}" srcOrd="0" destOrd="0" presId="urn:microsoft.com/office/officeart/2005/8/layout/architecture+Icon"/>
    <dgm:cxn modelId="{D8FA9742-B919-49D9-8B58-2CFFE43749B1}" type="presOf" srcId="{A2974CA5-9F0B-4216-89A0-C37672AF2FED}" destId="{179A2BEF-22D7-4FEA-B55A-3942B5670D18}" srcOrd="0" destOrd="0" presId="urn:microsoft.com/office/officeart/2005/8/layout/architecture+Icon"/>
    <dgm:cxn modelId="{F5CC44B2-47A0-4F30-BC52-3849638CB386}" srcId="{93402A08-CEC4-40F8-A1BD-858F7037C22D}" destId="{F19FBBAD-E190-40E9-88A1-6D458B3A126A}" srcOrd="0" destOrd="0" parTransId="{CABE0FE6-9357-425A-9DBE-D7F605ACA359}" sibTransId="{7221BAFB-4B5D-4998-B3F7-B04D610CD2D0}"/>
    <dgm:cxn modelId="{2F96640D-2B48-4D89-9041-AC20D6ABF79B}" srcId="{213EF9C6-00DF-4EFF-B1BB-C6681F69F9D0}" destId="{C3EDDE3F-9C6A-4A5C-9B3D-23E4F47CB71A}" srcOrd="0" destOrd="0" parTransId="{4E7A2B66-DE88-4062-8431-84E031F45B57}" sibTransId="{264FC0F6-9BC0-4CA0-90FC-27796661B49A}"/>
    <dgm:cxn modelId="{BAF7413A-124B-44C1-A76D-5F8B596AFCCD}" type="presOf" srcId="{50BC6D34-3252-423F-90F1-6D3D7A143192}" destId="{6DC6DA29-5636-4022-AC6D-A8071A886B45}" srcOrd="0" destOrd="0" presId="urn:microsoft.com/office/officeart/2005/8/layout/architecture+Icon"/>
    <dgm:cxn modelId="{16A15F13-DE99-4AC3-B005-B888E413BB03}" srcId="{CA4FB1A4-CBE4-4A99-AD4E-89FA6EC21676}" destId="{A2974CA5-9F0B-4216-89A0-C37672AF2FED}" srcOrd="0" destOrd="0" parTransId="{DA4C410D-E4AC-49F6-8FCF-DC4D0AFB9C5F}" sibTransId="{4BAA268B-DE06-4605-8C2D-39EC6D4B9075}"/>
    <dgm:cxn modelId="{654D8868-F40D-4F40-9057-DD7E9334BE6C}" srcId="{AAC9AFD7-EDC3-4DF9-BDC6-8C63A5CE2DEF}" destId="{93402A08-CEC4-40F8-A1BD-858F7037C22D}" srcOrd="0" destOrd="0" parTransId="{E58AF131-B2A6-440C-9FC3-5B7E7C54E101}" sibTransId="{2946107A-C22A-4BB6-A4A6-6BC454CDC2B6}"/>
    <dgm:cxn modelId="{39B3C4C6-94EE-40DA-8EA4-9E903F78F642}" srcId="{50BC6D34-3252-423F-90F1-6D3D7A143192}" destId="{79D1A033-CEF5-420C-AE18-2360BD67FCC0}" srcOrd="0" destOrd="0" parTransId="{3872C3A4-3DF4-4885-B1B8-B3E7B8F23702}" sibTransId="{B989DD95-290B-41CF-9404-9FDCC36D53C7}"/>
    <dgm:cxn modelId="{07240063-E91B-480F-ACA0-F7E488B1C741}" type="presOf" srcId="{F19FBBAD-E190-40E9-88A1-6D458B3A126A}" destId="{AC8257EC-C910-4D6E-A34F-404E9E56789E}" srcOrd="0" destOrd="0" presId="urn:microsoft.com/office/officeart/2005/8/layout/architecture+Icon"/>
    <dgm:cxn modelId="{BC660964-320F-4FDA-8564-EE4AF1B8ACEE}" type="presOf" srcId="{C3EDDE3F-9C6A-4A5C-9B3D-23E4F47CB71A}" destId="{BBB8BA2F-4D5E-4559-AE6C-BBDDA1FCCB66}" srcOrd="0" destOrd="0" presId="urn:microsoft.com/office/officeart/2005/8/layout/architecture+Icon"/>
    <dgm:cxn modelId="{7CCF41EF-733E-4BD1-BB9A-9A78CC2A3C34}" srcId="{804431C7-A118-4366-9AE7-73FA52FAA44D}" destId="{213EF9C6-00DF-4EFF-B1BB-C6681F69F9D0}" srcOrd="0" destOrd="0" parTransId="{A9AE184E-85AE-4B0C-916B-5875831FAED4}" sibTransId="{B75FC6C8-A3F9-4BD6-9AC4-960A586D88F9}"/>
    <dgm:cxn modelId="{36689979-AE59-4D9C-BD3B-5CB2141CFFFF}" srcId="{AAC9AFD7-EDC3-4DF9-BDC6-8C63A5CE2DEF}" destId="{804431C7-A118-4366-9AE7-73FA52FAA44D}" srcOrd="1" destOrd="0" parTransId="{D8B732F8-6780-4276-8A40-9889A9837C39}" sibTransId="{BACE3BB1-1763-41A6-BFAA-02D289C7FB07}"/>
    <dgm:cxn modelId="{5CA829CA-9E9B-45B0-8EB9-378B56C0E5B8}" srcId="{AAC9AFD7-EDC3-4DF9-BDC6-8C63A5CE2DEF}" destId="{836C7FDC-811B-42EF-8F0E-8752839D1840}" srcOrd="2" destOrd="0" parTransId="{894FED78-2546-4D10-A85E-6B4D5280C4E3}" sibTransId="{0D33F256-B867-4B05-8AEF-AD79A218511A}"/>
    <dgm:cxn modelId="{12820536-9E1E-4EB5-BFCE-CA72C21AE60B}" type="presOf" srcId="{CA4FB1A4-CBE4-4A99-AD4E-89FA6EC21676}" destId="{995493F7-E0DE-4267-999E-0B122B8131F2}" srcOrd="0" destOrd="0" presId="urn:microsoft.com/office/officeart/2005/8/layout/architecture+Icon"/>
    <dgm:cxn modelId="{0FC78BBD-05E9-426C-8416-98949C1895DC}" type="presParOf" srcId="{7905A54F-4A55-429F-9848-4E0E5EC2C771}" destId="{12843EF2-7E0D-4787-A6D4-1D4CED07B073}" srcOrd="0" destOrd="0" presId="urn:microsoft.com/office/officeart/2005/8/layout/architecture+Icon"/>
    <dgm:cxn modelId="{E3EC7531-9EDE-4A22-9188-787E4CAE0529}" type="presParOf" srcId="{12843EF2-7E0D-4787-A6D4-1D4CED07B073}" destId="{A17AA2A1-4722-43CA-A197-09D4FB2E64D7}" srcOrd="0" destOrd="0" presId="urn:microsoft.com/office/officeart/2005/8/layout/architecture+Icon"/>
    <dgm:cxn modelId="{351FB707-5195-4BB4-8465-25382668AF6E}" type="presParOf" srcId="{12843EF2-7E0D-4787-A6D4-1D4CED07B073}" destId="{60CAE4E3-3C84-4769-B21D-FD8159CB0A70}" srcOrd="1" destOrd="0" presId="urn:microsoft.com/office/officeart/2005/8/layout/architecture+Icon"/>
    <dgm:cxn modelId="{1A69ECA5-E3AB-480C-9AC2-C1989C712BA2}" type="presParOf" srcId="{12843EF2-7E0D-4787-A6D4-1D4CED07B073}" destId="{F2F367D7-D612-475F-BAD7-4FB3DD22BF59}" srcOrd="2" destOrd="0" presId="urn:microsoft.com/office/officeart/2005/8/layout/architecture+Icon"/>
    <dgm:cxn modelId="{C90D8761-0787-4020-A01D-7ED40DC7BB3A}" type="presParOf" srcId="{F2F367D7-D612-475F-BAD7-4FB3DD22BF59}" destId="{F0F296C5-7041-4F44-AE67-CDD2DB51A84C}" srcOrd="0" destOrd="0" presId="urn:microsoft.com/office/officeart/2005/8/layout/architecture+Icon"/>
    <dgm:cxn modelId="{F913834D-8435-46AA-BE1C-D1BEADCE434C}" type="presParOf" srcId="{F0F296C5-7041-4F44-AE67-CDD2DB51A84C}" destId="{AC8257EC-C910-4D6E-A34F-404E9E56789E}" srcOrd="0" destOrd="0" presId="urn:microsoft.com/office/officeart/2005/8/layout/architecture+Icon"/>
    <dgm:cxn modelId="{254A61D0-011C-415B-9696-E6B22B84441D}" type="presParOf" srcId="{F0F296C5-7041-4F44-AE67-CDD2DB51A84C}" destId="{19D6219E-4A6B-4285-9CA3-9F566382EBFD}" srcOrd="1" destOrd="0" presId="urn:microsoft.com/office/officeart/2005/8/layout/architecture+Icon"/>
    <dgm:cxn modelId="{56BA8A89-A71C-4C6D-800F-C8C239C0AB4B}" type="presParOf" srcId="{7905A54F-4A55-429F-9848-4E0E5EC2C771}" destId="{172B82E7-F4B7-45A5-B034-8F51F7B03A63}" srcOrd="1" destOrd="0" presId="urn:microsoft.com/office/officeart/2005/8/layout/architecture+Icon"/>
    <dgm:cxn modelId="{03524B6D-95A8-4712-B643-BE779C500D44}" type="presParOf" srcId="{7905A54F-4A55-429F-9848-4E0E5EC2C771}" destId="{69A1119E-308E-4063-A8C2-0BF54747E7C0}" srcOrd="2" destOrd="0" presId="urn:microsoft.com/office/officeart/2005/8/layout/architecture+Icon"/>
    <dgm:cxn modelId="{3BB46EA6-1A22-4F4E-9873-1DAD4BF70A12}" type="presParOf" srcId="{69A1119E-308E-4063-A8C2-0BF54747E7C0}" destId="{4B183125-9EF2-4653-9C04-B0BC65301521}" srcOrd="0" destOrd="0" presId="urn:microsoft.com/office/officeart/2005/8/layout/architecture+Icon"/>
    <dgm:cxn modelId="{5AE0AD11-8343-4F1D-B229-9BFDA1248BA6}" type="presParOf" srcId="{69A1119E-308E-4063-A8C2-0BF54747E7C0}" destId="{2AFA6CB0-BE25-4613-9E0B-D8D13AD9B768}" srcOrd="1" destOrd="0" presId="urn:microsoft.com/office/officeart/2005/8/layout/architecture+Icon"/>
    <dgm:cxn modelId="{51CB6A42-EFBB-4D87-9086-2FA4EF768A80}" type="presParOf" srcId="{69A1119E-308E-4063-A8C2-0BF54747E7C0}" destId="{60B45BD7-6C44-44ED-A505-954058B4540E}" srcOrd="2" destOrd="0" presId="urn:microsoft.com/office/officeart/2005/8/layout/architecture+Icon"/>
    <dgm:cxn modelId="{21CBE681-F59E-4FB5-AE9E-013E2B2A7EBC}" type="presParOf" srcId="{60B45BD7-6C44-44ED-A505-954058B4540E}" destId="{87218683-9375-42D5-B261-42516C58A4DC}" srcOrd="0" destOrd="0" presId="urn:microsoft.com/office/officeart/2005/8/layout/architecture+Icon"/>
    <dgm:cxn modelId="{161B9B7A-E9B5-4FE0-841A-D60CA4B5163B}" type="presParOf" srcId="{87218683-9375-42D5-B261-42516C58A4DC}" destId="{7E0A1386-541F-4D7A-BA0B-330A182188E0}" srcOrd="0" destOrd="0" presId="urn:microsoft.com/office/officeart/2005/8/layout/architecture+Icon"/>
    <dgm:cxn modelId="{7CC3F0F0-6665-41D2-B04F-3FC73BF50358}" type="presParOf" srcId="{87218683-9375-42D5-B261-42516C58A4DC}" destId="{3BB2E5B7-E160-4ECB-BE9A-EDAD6173C103}" srcOrd="1" destOrd="0" presId="urn:microsoft.com/office/officeart/2005/8/layout/architecture+Icon"/>
    <dgm:cxn modelId="{A99825D2-C638-4306-903A-2C239ABCF785}" type="presParOf" srcId="{87218683-9375-42D5-B261-42516C58A4DC}" destId="{DF7526A0-5D29-41D6-9812-193E16FBB0DB}" srcOrd="2" destOrd="0" presId="urn:microsoft.com/office/officeart/2005/8/layout/architecture+Icon"/>
    <dgm:cxn modelId="{7E651905-174D-46A4-AEAB-FC946B0942D2}" type="presParOf" srcId="{DF7526A0-5D29-41D6-9812-193E16FBB0DB}" destId="{5AD02C11-A1EE-4E1C-B965-A4DF9B184CDF}" srcOrd="0" destOrd="0" presId="urn:microsoft.com/office/officeart/2005/8/layout/architecture+Icon"/>
    <dgm:cxn modelId="{EE174AD9-6B07-496F-8083-6B8AE8CABC15}" type="presParOf" srcId="{5AD02C11-A1EE-4E1C-B965-A4DF9B184CDF}" destId="{BBB8BA2F-4D5E-4559-AE6C-BBDDA1FCCB66}" srcOrd="0" destOrd="0" presId="urn:microsoft.com/office/officeart/2005/8/layout/architecture+Icon"/>
    <dgm:cxn modelId="{98F595CF-3907-46B1-A24E-F8E5ED9E857C}" type="presParOf" srcId="{5AD02C11-A1EE-4E1C-B965-A4DF9B184CDF}" destId="{790D9BC1-84BA-4C52-B383-644D9CF57990}" srcOrd="1" destOrd="0" presId="urn:microsoft.com/office/officeart/2005/8/layout/architecture+Icon"/>
    <dgm:cxn modelId="{D8AEBB39-8FC9-43CA-ADFE-A12E6DE3EF6C}" type="presParOf" srcId="{7905A54F-4A55-429F-9848-4E0E5EC2C771}" destId="{B8E9C035-0506-404F-A71C-8D7D0E7E10C1}" srcOrd="3" destOrd="0" presId="urn:microsoft.com/office/officeart/2005/8/layout/architecture+Icon"/>
    <dgm:cxn modelId="{990A1A39-88F6-434E-A657-07E5AC9AB0E0}" type="presParOf" srcId="{7905A54F-4A55-429F-9848-4E0E5EC2C771}" destId="{E525D55B-C59E-41A9-8F95-50FDB57D084A}" srcOrd="4" destOrd="0" presId="urn:microsoft.com/office/officeart/2005/8/layout/architecture+Icon"/>
    <dgm:cxn modelId="{A9E28866-62A6-4ACF-9323-A17C88169CD9}" type="presParOf" srcId="{E525D55B-C59E-41A9-8F95-50FDB57D084A}" destId="{1034CA34-728A-48B4-9DB9-2104F9177AA0}" srcOrd="0" destOrd="0" presId="urn:microsoft.com/office/officeart/2005/8/layout/architecture+Icon"/>
    <dgm:cxn modelId="{E4262436-ADA4-4D77-A73A-A73BC3D84D06}" type="presParOf" srcId="{E525D55B-C59E-41A9-8F95-50FDB57D084A}" destId="{0A7342E8-656F-4595-9864-E8A28235D59F}" srcOrd="1" destOrd="0" presId="urn:microsoft.com/office/officeart/2005/8/layout/architecture+Icon"/>
    <dgm:cxn modelId="{A071C9CF-A5DF-4487-B901-CC59C2D17055}" type="presParOf" srcId="{E525D55B-C59E-41A9-8F95-50FDB57D084A}" destId="{36EFD295-C64C-4D34-9C9D-081650CEE427}" srcOrd="2" destOrd="0" presId="urn:microsoft.com/office/officeart/2005/8/layout/architecture+Icon"/>
    <dgm:cxn modelId="{89727DF0-64CD-4664-BA3D-306C75D374AE}" type="presParOf" srcId="{36EFD295-C64C-4D34-9C9D-081650CEE427}" destId="{5FF5BECF-0531-4ADD-8EDA-043BE91C9DB2}" srcOrd="0" destOrd="0" presId="urn:microsoft.com/office/officeart/2005/8/layout/architecture+Icon"/>
    <dgm:cxn modelId="{E0C77BC7-BF6E-4A66-A0E1-B425AFB51A11}" type="presParOf" srcId="{5FF5BECF-0531-4ADD-8EDA-043BE91C9DB2}" destId="{6DC6DA29-5636-4022-AC6D-A8071A886B45}" srcOrd="0" destOrd="0" presId="urn:microsoft.com/office/officeart/2005/8/layout/architecture+Icon"/>
    <dgm:cxn modelId="{5EFE877A-90B9-4C7B-A583-0C18267FB220}" type="presParOf" srcId="{5FF5BECF-0531-4ADD-8EDA-043BE91C9DB2}" destId="{34F59AC6-08AB-4DD4-B236-DEA549F7B3D0}" srcOrd="1" destOrd="0" presId="urn:microsoft.com/office/officeart/2005/8/layout/architecture+Icon"/>
    <dgm:cxn modelId="{4E4B0928-995D-4798-B83E-7014262CE15E}" type="presParOf" srcId="{5FF5BECF-0531-4ADD-8EDA-043BE91C9DB2}" destId="{F888AD30-AADC-49A2-9276-E31058B86D6A}" srcOrd="2" destOrd="0" presId="urn:microsoft.com/office/officeart/2005/8/layout/architecture+Icon"/>
    <dgm:cxn modelId="{D6070416-2D7E-4B2B-8A37-35B1CAFE81AE}" type="presParOf" srcId="{F888AD30-AADC-49A2-9276-E31058B86D6A}" destId="{B6C90AD3-7E16-47A2-8385-2C41DE1514B5}" srcOrd="0" destOrd="0" presId="urn:microsoft.com/office/officeart/2005/8/layout/architecture+Icon"/>
    <dgm:cxn modelId="{7671EAE8-0A3E-4C84-B4CC-B10B1FD61CE0}" type="presParOf" srcId="{B6C90AD3-7E16-47A2-8385-2C41DE1514B5}" destId="{689385E1-BC7C-4611-A3D5-13B92BCF8F00}" srcOrd="0" destOrd="0" presId="urn:microsoft.com/office/officeart/2005/8/layout/architecture+Icon"/>
    <dgm:cxn modelId="{7F556786-F9A2-4E6F-B939-E4B27593DC6C}" type="presParOf" srcId="{B6C90AD3-7E16-47A2-8385-2C41DE1514B5}" destId="{30D5A55B-C929-4BF6-B36D-53EF1716F514}" srcOrd="1" destOrd="0" presId="urn:microsoft.com/office/officeart/2005/8/layout/architecture+Icon"/>
    <dgm:cxn modelId="{71368C6F-6748-4F6B-83C3-4FEA00ED833B}" type="presParOf" srcId="{36EFD295-C64C-4D34-9C9D-081650CEE427}" destId="{17012ED6-EF56-4EB9-9C7A-9F006009F4B3}" srcOrd="1" destOrd="0" presId="urn:microsoft.com/office/officeart/2005/8/layout/architecture+Icon"/>
    <dgm:cxn modelId="{BE62F464-C40B-493A-A24F-7EAE6FF8D102}" type="presParOf" srcId="{36EFD295-C64C-4D34-9C9D-081650CEE427}" destId="{AA3EC916-AB50-425B-A1AD-9C00F88D38A2}" srcOrd="2" destOrd="0" presId="urn:microsoft.com/office/officeart/2005/8/layout/architecture+Icon"/>
    <dgm:cxn modelId="{F25A3B8E-FB5A-42A0-ADD9-A5E2CBF2C3B2}" type="presParOf" srcId="{AA3EC916-AB50-425B-A1AD-9C00F88D38A2}" destId="{995493F7-E0DE-4267-999E-0B122B8131F2}" srcOrd="0" destOrd="0" presId="urn:microsoft.com/office/officeart/2005/8/layout/architecture+Icon"/>
    <dgm:cxn modelId="{842971AA-19E0-45EA-BB25-39463FB8F0EC}" type="presParOf" srcId="{AA3EC916-AB50-425B-A1AD-9C00F88D38A2}" destId="{1B3CD893-DBF2-4152-97CC-04D25A44D6EC}" srcOrd="1" destOrd="0" presId="urn:microsoft.com/office/officeart/2005/8/layout/architecture+Icon"/>
    <dgm:cxn modelId="{CD1BC8BA-4E76-4C1E-A80F-13295560A675}" type="presParOf" srcId="{AA3EC916-AB50-425B-A1AD-9C00F88D38A2}" destId="{FFAF8E06-FBAC-4876-8B31-EFE839BCBD17}" srcOrd="2" destOrd="0" presId="urn:microsoft.com/office/officeart/2005/8/layout/architecture+Icon"/>
    <dgm:cxn modelId="{57A8DBED-B5DA-4076-BD59-575ADD991BF8}" type="presParOf" srcId="{FFAF8E06-FBAC-4876-8B31-EFE839BCBD17}" destId="{FBB0DB90-AC56-4670-9C5F-B89DCADF08F3}" srcOrd="0" destOrd="0" presId="urn:microsoft.com/office/officeart/2005/8/layout/architecture+Icon"/>
    <dgm:cxn modelId="{DAA4ECEB-7740-4832-A85E-7EAD506048A3}" type="presParOf" srcId="{FBB0DB90-AC56-4670-9C5F-B89DCADF08F3}" destId="{179A2BEF-22D7-4FEA-B55A-3942B5670D18}" srcOrd="0" destOrd="0" presId="urn:microsoft.com/office/officeart/2005/8/layout/architecture+Icon"/>
    <dgm:cxn modelId="{A4825A17-A9BF-4A5A-A7B6-F7ABBC465DAD}" type="presParOf" srcId="{FBB0DB90-AC56-4670-9C5F-B89DCADF08F3}" destId="{06A649B9-3934-4AEB-B3B9-5095EA01DFF4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C9AFD7-EDC3-4DF9-BDC6-8C63A5CE2DEF}" type="doc">
      <dgm:prSet loTypeId="urn:microsoft.com/office/officeart/2005/8/layout/architecture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02A08-CEC4-40F8-A1BD-858F7037C22D}">
      <dgm:prSet phldrT="[Text]"/>
      <dgm:spPr/>
      <dgm:t>
        <a:bodyPr/>
        <a:lstStyle/>
        <a:p>
          <a:r>
            <a:rPr lang="es-CO" dirty="0" smtClean="0"/>
            <a:t>HP</a:t>
          </a:r>
          <a:endParaRPr lang="en-US" dirty="0"/>
        </a:p>
      </dgm:t>
    </dgm:pt>
    <dgm:pt modelId="{E58AF131-B2A6-440C-9FC3-5B7E7C54E101}" type="parTrans" cxnId="{654D8868-F40D-4F40-9057-DD7E9334BE6C}">
      <dgm:prSet/>
      <dgm:spPr/>
      <dgm:t>
        <a:bodyPr/>
        <a:lstStyle/>
        <a:p>
          <a:endParaRPr lang="en-US"/>
        </a:p>
      </dgm:t>
    </dgm:pt>
    <dgm:pt modelId="{2946107A-C22A-4BB6-A4A6-6BC454CDC2B6}" type="sibTrans" cxnId="{654D8868-F40D-4F40-9057-DD7E9334BE6C}">
      <dgm:prSet/>
      <dgm:spPr/>
      <dgm:t>
        <a:bodyPr/>
        <a:lstStyle/>
        <a:p>
          <a:endParaRPr lang="en-US"/>
        </a:p>
      </dgm:t>
    </dgm:pt>
    <dgm:pt modelId="{804431C7-A118-4366-9AE7-73FA52FAA44D}">
      <dgm:prSet phldrT="[Text]"/>
      <dgm:spPr/>
      <dgm:t>
        <a:bodyPr/>
        <a:lstStyle/>
        <a:p>
          <a:r>
            <a:rPr lang="es-CO" dirty="0" smtClean="0"/>
            <a:t>IBM</a:t>
          </a:r>
          <a:endParaRPr lang="en-US" dirty="0"/>
        </a:p>
      </dgm:t>
    </dgm:pt>
    <dgm:pt modelId="{D8B732F8-6780-4276-8A40-9889A9837C39}" type="parTrans" cxnId="{36689979-AE59-4D9C-BD3B-5CB2141CFFFF}">
      <dgm:prSet/>
      <dgm:spPr/>
      <dgm:t>
        <a:bodyPr/>
        <a:lstStyle/>
        <a:p>
          <a:endParaRPr lang="en-US"/>
        </a:p>
      </dgm:t>
    </dgm:pt>
    <dgm:pt modelId="{BACE3BB1-1763-41A6-BFAA-02D289C7FB07}" type="sibTrans" cxnId="{36689979-AE59-4D9C-BD3B-5CB2141CFFFF}">
      <dgm:prSet/>
      <dgm:spPr/>
      <dgm:t>
        <a:bodyPr/>
        <a:lstStyle/>
        <a:p>
          <a:endParaRPr lang="en-US"/>
        </a:p>
      </dgm:t>
    </dgm:pt>
    <dgm:pt modelId="{836C7FDC-811B-42EF-8F0E-8752839D1840}">
      <dgm:prSet phldrT="[Text]"/>
      <dgm:spPr/>
      <dgm:t>
        <a:bodyPr/>
        <a:lstStyle/>
        <a:p>
          <a:r>
            <a:rPr lang="es-CO" dirty="0" smtClean="0"/>
            <a:t>DELL</a:t>
          </a:r>
          <a:endParaRPr lang="en-US" dirty="0"/>
        </a:p>
      </dgm:t>
    </dgm:pt>
    <dgm:pt modelId="{894FED78-2546-4D10-A85E-6B4D5280C4E3}" type="parTrans" cxnId="{5CA829CA-9E9B-45B0-8EB9-378B56C0E5B8}">
      <dgm:prSet/>
      <dgm:spPr/>
      <dgm:t>
        <a:bodyPr/>
        <a:lstStyle/>
        <a:p>
          <a:endParaRPr lang="en-US"/>
        </a:p>
      </dgm:t>
    </dgm:pt>
    <dgm:pt modelId="{0D33F256-B867-4B05-8AEF-AD79A218511A}" type="sibTrans" cxnId="{5CA829CA-9E9B-45B0-8EB9-378B56C0E5B8}">
      <dgm:prSet/>
      <dgm:spPr/>
      <dgm:t>
        <a:bodyPr/>
        <a:lstStyle/>
        <a:p>
          <a:endParaRPr lang="en-US"/>
        </a:p>
      </dgm:t>
    </dgm:pt>
    <dgm:pt modelId="{213EF9C6-00DF-4EFF-B1BB-C6681F69F9D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XEN</a:t>
          </a:r>
          <a:endParaRPr lang="en-US" dirty="0"/>
        </a:p>
      </dgm:t>
    </dgm:pt>
    <dgm:pt modelId="{A9AE184E-85AE-4B0C-916B-5875831FAED4}" type="parTrans" cxnId="{7CCF41EF-733E-4BD1-BB9A-9A78CC2A3C34}">
      <dgm:prSet/>
      <dgm:spPr/>
      <dgm:t>
        <a:bodyPr/>
        <a:lstStyle/>
        <a:p>
          <a:endParaRPr lang="en-US"/>
        </a:p>
      </dgm:t>
    </dgm:pt>
    <dgm:pt modelId="{B75FC6C8-A3F9-4BD6-9AC4-960A586D88F9}" type="sibTrans" cxnId="{7CCF41EF-733E-4BD1-BB9A-9A78CC2A3C34}">
      <dgm:prSet/>
      <dgm:spPr/>
      <dgm:t>
        <a:bodyPr/>
        <a:lstStyle/>
        <a:p>
          <a:endParaRPr lang="en-US"/>
        </a:p>
      </dgm:t>
    </dgm:pt>
    <dgm:pt modelId="{66989A32-928A-4CC0-ABB8-748B1DAA5BFB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Oracle VM</a:t>
          </a:r>
          <a:endParaRPr lang="en-US" dirty="0"/>
        </a:p>
      </dgm:t>
    </dgm:pt>
    <dgm:pt modelId="{8BA9AC70-6AA8-4F96-BB34-5FA23D13B10C}" type="parTrans" cxnId="{6C58E05B-33CD-4AEB-B666-D704E70D4F0D}">
      <dgm:prSet/>
      <dgm:spPr/>
      <dgm:t>
        <a:bodyPr/>
        <a:lstStyle/>
        <a:p>
          <a:endParaRPr lang="en-US"/>
        </a:p>
      </dgm:t>
    </dgm:pt>
    <dgm:pt modelId="{7AADF09F-F222-47DC-BFDC-3AB367827D0A}" type="sibTrans" cxnId="{6C58E05B-33CD-4AEB-B666-D704E70D4F0D}">
      <dgm:prSet/>
      <dgm:spPr/>
      <dgm:t>
        <a:bodyPr/>
        <a:lstStyle/>
        <a:p>
          <a:endParaRPr lang="en-US"/>
        </a:p>
      </dgm:t>
    </dgm:pt>
    <dgm:pt modelId="{50BC6D34-3252-423F-90F1-6D3D7A14319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MS </a:t>
          </a:r>
          <a:r>
            <a:rPr lang="es-CO" dirty="0" err="1" smtClean="0"/>
            <a:t>HyperV</a:t>
          </a:r>
          <a:endParaRPr lang="en-US" dirty="0"/>
        </a:p>
      </dgm:t>
    </dgm:pt>
    <dgm:pt modelId="{227547BD-06B3-43EB-A2D7-DA1960319FCD}" type="parTrans" cxnId="{1EB7A16F-5C80-4129-8FB1-9ED7D96E89F4}">
      <dgm:prSet/>
      <dgm:spPr/>
      <dgm:t>
        <a:bodyPr/>
        <a:lstStyle/>
        <a:p>
          <a:endParaRPr lang="en-US"/>
        </a:p>
      </dgm:t>
    </dgm:pt>
    <dgm:pt modelId="{37E386AF-DB9B-4CF0-B23A-3B4F57B91932}" type="sibTrans" cxnId="{1EB7A16F-5C80-4129-8FB1-9ED7D96E89F4}">
      <dgm:prSet/>
      <dgm:spPr/>
      <dgm:t>
        <a:bodyPr/>
        <a:lstStyle/>
        <a:p>
          <a:endParaRPr lang="en-US"/>
        </a:p>
      </dgm:t>
    </dgm:pt>
    <dgm:pt modelId="{C3EDDE3F-9C6A-4A5C-9B3D-23E4F47CB71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4E7A2B66-DE88-4062-8431-84E031F45B57}" type="parTrans" cxnId="{2F96640D-2B48-4D89-9041-AC20D6ABF79B}">
      <dgm:prSet/>
      <dgm:spPr/>
      <dgm:t>
        <a:bodyPr/>
        <a:lstStyle/>
        <a:p>
          <a:endParaRPr lang="en-US"/>
        </a:p>
      </dgm:t>
    </dgm:pt>
    <dgm:pt modelId="{264FC0F6-9BC0-4CA0-90FC-27796661B49A}" type="sibTrans" cxnId="{2F96640D-2B48-4D89-9041-AC20D6ABF79B}">
      <dgm:prSet/>
      <dgm:spPr/>
      <dgm:t>
        <a:bodyPr/>
        <a:lstStyle/>
        <a:p>
          <a:endParaRPr lang="en-US"/>
        </a:p>
      </dgm:t>
    </dgm:pt>
    <dgm:pt modelId="{F19FBBAD-E190-40E9-88A1-6D458B3A126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HPUX</a:t>
          </a:r>
          <a:endParaRPr lang="en-US" dirty="0"/>
        </a:p>
      </dgm:t>
    </dgm:pt>
    <dgm:pt modelId="{7221BAFB-4B5D-4998-B3F7-B04D610CD2D0}" type="sibTrans" cxnId="{F5CC44B2-47A0-4F30-BC52-3849638CB386}">
      <dgm:prSet/>
      <dgm:spPr/>
      <dgm:t>
        <a:bodyPr/>
        <a:lstStyle/>
        <a:p>
          <a:endParaRPr lang="en-US"/>
        </a:p>
      </dgm:t>
    </dgm:pt>
    <dgm:pt modelId="{CABE0FE6-9357-425A-9DBE-D7F605ACA359}" type="parTrans" cxnId="{F5CC44B2-47A0-4F30-BC52-3849638CB386}">
      <dgm:prSet/>
      <dgm:spPr/>
      <dgm:t>
        <a:bodyPr/>
        <a:lstStyle/>
        <a:p>
          <a:endParaRPr lang="en-US"/>
        </a:p>
      </dgm:t>
    </dgm:pt>
    <dgm:pt modelId="{E0FFEAB0-B473-4691-8691-F6A632F99C5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22FCA502-5775-49FF-8325-9A5EE3A0C9AF}" type="parTrans" cxnId="{30DF9151-B62F-48A5-BA27-15E27464811D}">
      <dgm:prSet/>
      <dgm:spPr/>
      <dgm:t>
        <a:bodyPr/>
        <a:lstStyle/>
        <a:p>
          <a:endParaRPr lang="en-US"/>
        </a:p>
      </dgm:t>
    </dgm:pt>
    <dgm:pt modelId="{C948038E-3ECD-4F44-94E0-E1ADF7547C22}" type="sibTrans" cxnId="{30DF9151-B62F-48A5-BA27-15E27464811D}">
      <dgm:prSet/>
      <dgm:spPr/>
      <dgm:t>
        <a:bodyPr/>
        <a:lstStyle/>
        <a:p>
          <a:endParaRPr lang="en-US"/>
        </a:p>
      </dgm:t>
    </dgm:pt>
    <dgm:pt modelId="{79D1A033-CEF5-420C-AE18-2360BD67FCC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Microsoft</a:t>
          </a:r>
          <a:endParaRPr lang="en-US" dirty="0"/>
        </a:p>
      </dgm:t>
    </dgm:pt>
    <dgm:pt modelId="{3872C3A4-3DF4-4885-B1B8-B3E7B8F23702}" type="parTrans" cxnId="{39B3C4C6-94EE-40DA-8EA4-9E903F78F642}">
      <dgm:prSet/>
      <dgm:spPr/>
      <dgm:t>
        <a:bodyPr/>
        <a:lstStyle/>
        <a:p>
          <a:endParaRPr lang="en-US"/>
        </a:p>
      </dgm:t>
    </dgm:pt>
    <dgm:pt modelId="{B989DD95-290B-41CF-9404-9FDCC36D53C7}" type="sibTrans" cxnId="{39B3C4C6-94EE-40DA-8EA4-9E903F78F642}">
      <dgm:prSet/>
      <dgm:spPr/>
      <dgm:t>
        <a:bodyPr/>
        <a:lstStyle/>
        <a:p>
          <a:endParaRPr lang="en-US"/>
        </a:p>
      </dgm:t>
    </dgm:pt>
    <dgm:pt modelId="{250D62FF-04FC-45C2-BEBD-803C4AE311C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18AE065E-F9CF-4BA7-B8F7-277B57E7F017}" type="parTrans" cxnId="{ED7D1207-325F-45BE-BA6A-856727413C17}">
      <dgm:prSet/>
      <dgm:spPr/>
      <dgm:t>
        <a:bodyPr/>
        <a:lstStyle/>
        <a:p>
          <a:endParaRPr lang="en-US"/>
        </a:p>
      </dgm:t>
    </dgm:pt>
    <dgm:pt modelId="{48315BD4-0F5A-48FC-A8E5-7AB4194DF1E9}" type="sibTrans" cxnId="{ED7D1207-325F-45BE-BA6A-856727413C17}">
      <dgm:prSet/>
      <dgm:spPr/>
      <dgm:t>
        <a:bodyPr/>
        <a:lstStyle/>
        <a:p>
          <a:endParaRPr lang="en-US"/>
        </a:p>
      </dgm:t>
    </dgm:pt>
    <dgm:pt modelId="{546B8CBA-E7CB-454C-840D-27E1507C90CA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E77236E2-7F56-49F7-BB3D-1743E8822F75}" type="parTrans" cxnId="{F073C2D5-1469-4EE6-9CF7-8C3D465D4481}">
      <dgm:prSet/>
      <dgm:spPr/>
      <dgm:t>
        <a:bodyPr/>
        <a:lstStyle/>
        <a:p>
          <a:endParaRPr lang="en-US"/>
        </a:p>
      </dgm:t>
    </dgm:pt>
    <dgm:pt modelId="{E31D4840-182C-424D-AC32-F1A96B7B5A63}" type="sibTrans" cxnId="{F073C2D5-1469-4EE6-9CF7-8C3D465D4481}">
      <dgm:prSet/>
      <dgm:spPr/>
      <dgm:t>
        <a:bodyPr/>
        <a:lstStyle/>
        <a:p>
          <a:endParaRPr lang="en-US"/>
        </a:p>
      </dgm:t>
    </dgm:pt>
    <dgm:pt modelId="{9D7CBF66-DB18-439F-B201-BB2E0800CD8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Apache</a:t>
          </a:r>
          <a:endParaRPr lang="en-US" dirty="0"/>
        </a:p>
      </dgm:t>
    </dgm:pt>
    <dgm:pt modelId="{7750E679-93B2-4368-8B41-B2D6543F6B84}" type="parTrans" cxnId="{87ACBF62-5424-41DA-9B23-0AFC5D140855}">
      <dgm:prSet/>
      <dgm:spPr/>
      <dgm:t>
        <a:bodyPr/>
        <a:lstStyle/>
        <a:p>
          <a:endParaRPr lang="en-US"/>
        </a:p>
      </dgm:t>
    </dgm:pt>
    <dgm:pt modelId="{EC651709-277A-411C-A4B8-DB7CC14C2860}" type="sibTrans" cxnId="{87ACBF62-5424-41DA-9B23-0AFC5D140855}">
      <dgm:prSet/>
      <dgm:spPr/>
      <dgm:t>
        <a:bodyPr/>
        <a:lstStyle/>
        <a:p>
          <a:endParaRPr lang="en-US"/>
        </a:p>
      </dgm:t>
    </dgm:pt>
    <dgm:pt modelId="{CACE48DF-E307-4508-8392-2968487552F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MySQL</a:t>
          </a:r>
          <a:endParaRPr lang="en-US" dirty="0"/>
        </a:p>
      </dgm:t>
    </dgm:pt>
    <dgm:pt modelId="{BBDC9DE3-4730-4DCF-B8F7-4CE410870DB3}" type="parTrans" cxnId="{006F4EB5-4399-434E-B617-F4A42E0B0B74}">
      <dgm:prSet/>
      <dgm:spPr/>
      <dgm:t>
        <a:bodyPr/>
        <a:lstStyle/>
        <a:p>
          <a:endParaRPr lang="en-US"/>
        </a:p>
      </dgm:t>
    </dgm:pt>
    <dgm:pt modelId="{9AF71D67-B877-4300-9E83-9384C563A25A}" type="sibTrans" cxnId="{006F4EB5-4399-434E-B617-F4A42E0B0B74}">
      <dgm:prSet/>
      <dgm:spPr/>
      <dgm:t>
        <a:bodyPr/>
        <a:lstStyle/>
        <a:p>
          <a:endParaRPr lang="en-US"/>
        </a:p>
      </dgm:t>
    </dgm:pt>
    <dgm:pt modelId="{B19DF281-CD9A-4643-9317-4D91A341EC3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D3DAB9A0-48CE-475C-AE6B-153790FA2292}" type="parTrans" cxnId="{0B65CDA4-F6A0-4BB4-A3DD-2BF8BAC5BDAD}">
      <dgm:prSet/>
      <dgm:spPr/>
      <dgm:t>
        <a:bodyPr/>
        <a:lstStyle/>
        <a:p>
          <a:endParaRPr lang="en-US"/>
        </a:p>
      </dgm:t>
    </dgm:pt>
    <dgm:pt modelId="{465DC322-A77C-4949-A579-ABAC5D859FE4}" type="sibTrans" cxnId="{0B65CDA4-F6A0-4BB4-A3DD-2BF8BAC5BDAD}">
      <dgm:prSet/>
      <dgm:spPr/>
      <dgm:t>
        <a:bodyPr/>
        <a:lstStyle/>
        <a:p>
          <a:endParaRPr lang="en-US"/>
        </a:p>
      </dgm:t>
    </dgm:pt>
    <dgm:pt modelId="{7455DB8A-D2F3-4BAF-BDD5-B545F03348A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Apache</a:t>
          </a:r>
          <a:endParaRPr lang="en-US" dirty="0"/>
        </a:p>
      </dgm:t>
    </dgm:pt>
    <dgm:pt modelId="{051E5CF3-E35A-4A3B-A4B2-E038BF9813F5}" type="parTrans" cxnId="{AF32F8C1-C0E3-4949-ADB9-C4EB69E19BBD}">
      <dgm:prSet/>
      <dgm:spPr/>
      <dgm:t>
        <a:bodyPr/>
        <a:lstStyle/>
        <a:p>
          <a:endParaRPr lang="en-US"/>
        </a:p>
      </dgm:t>
    </dgm:pt>
    <dgm:pt modelId="{895DEDB7-B8AB-497F-8645-786DB3193C78}" type="sibTrans" cxnId="{AF32F8C1-C0E3-4949-ADB9-C4EB69E19BBD}">
      <dgm:prSet/>
      <dgm:spPr/>
      <dgm:t>
        <a:bodyPr/>
        <a:lstStyle/>
        <a:p>
          <a:endParaRPr lang="en-US"/>
        </a:p>
      </dgm:t>
    </dgm:pt>
    <dgm:pt modelId="{B95B6761-E185-4F6E-B3A8-4E8AE13F61D9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MSExchange</a:t>
          </a:r>
          <a:endParaRPr lang="en-US" dirty="0"/>
        </a:p>
      </dgm:t>
    </dgm:pt>
    <dgm:pt modelId="{6BB7C280-74B9-45CF-8C22-7C6540EB8EA7}" type="parTrans" cxnId="{3031BFE6-9226-4E70-B4F5-D11652BEA558}">
      <dgm:prSet/>
      <dgm:spPr/>
      <dgm:t>
        <a:bodyPr/>
        <a:lstStyle/>
        <a:p>
          <a:endParaRPr lang="en-US"/>
        </a:p>
      </dgm:t>
    </dgm:pt>
    <dgm:pt modelId="{EB198814-6CCA-4A6E-9F7B-6F7CDB92EE8C}" type="sibTrans" cxnId="{3031BFE6-9226-4E70-B4F5-D11652BEA558}">
      <dgm:prSet/>
      <dgm:spPr/>
      <dgm:t>
        <a:bodyPr/>
        <a:lstStyle/>
        <a:p>
          <a:endParaRPr lang="en-US"/>
        </a:p>
      </dgm:t>
    </dgm:pt>
    <dgm:pt modelId="{99E70867-D95B-4FC7-9268-3128637C1684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MSSQL</a:t>
          </a:r>
          <a:endParaRPr lang="en-US" dirty="0"/>
        </a:p>
      </dgm:t>
    </dgm:pt>
    <dgm:pt modelId="{F04F704F-9D5C-4E27-8BDC-CF980547EFF7}" type="parTrans" cxnId="{7F7F21C2-31BA-4C75-8424-662C1825FEB0}">
      <dgm:prSet/>
      <dgm:spPr/>
      <dgm:t>
        <a:bodyPr/>
        <a:lstStyle/>
        <a:p>
          <a:endParaRPr lang="en-US"/>
        </a:p>
      </dgm:t>
    </dgm:pt>
    <dgm:pt modelId="{6C46C26A-5C67-4320-A8C7-97E61CBF8691}" type="sibTrans" cxnId="{7F7F21C2-31BA-4C75-8424-662C1825FEB0}">
      <dgm:prSet/>
      <dgm:spPr/>
      <dgm:t>
        <a:bodyPr/>
        <a:lstStyle/>
        <a:p>
          <a:endParaRPr lang="en-US"/>
        </a:p>
      </dgm:t>
    </dgm:pt>
    <dgm:pt modelId="{56B8A540-AF9E-4A3F-8AB2-E31B4DBC3E1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Active</a:t>
          </a:r>
          <a:br>
            <a:rPr lang="es-CO" dirty="0" smtClean="0"/>
          </a:br>
          <a:r>
            <a:rPr lang="es-CO" dirty="0" err="1" smtClean="0"/>
            <a:t>Directory</a:t>
          </a:r>
          <a:endParaRPr lang="en-US" dirty="0"/>
        </a:p>
      </dgm:t>
    </dgm:pt>
    <dgm:pt modelId="{23A4B5DD-8E1C-4C24-816E-52E0EB621286}" type="parTrans" cxnId="{81719822-3632-4B5B-B152-48BF23EA0788}">
      <dgm:prSet/>
      <dgm:spPr/>
      <dgm:t>
        <a:bodyPr/>
        <a:lstStyle/>
        <a:p>
          <a:endParaRPr lang="en-US"/>
        </a:p>
      </dgm:t>
    </dgm:pt>
    <dgm:pt modelId="{23D683C3-1082-4F91-8EEF-C8D670696B58}" type="sibTrans" cxnId="{81719822-3632-4B5B-B152-48BF23EA0788}">
      <dgm:prSet/>
      <dgm:spPr/>
      <dgm:t>
        <a:bodyPr/>
        <a:lstStyle/>
        <a:p>
          <a:endParaRPr lang="en-US"/>
        </a:p>
      </dgm:t>
    </dgm:pt>
    <dgm:pt modelId="{DF9EDC38-CF75-44DE-9E18-715C49ACDB6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17F6A3DB-9E8B-46C7-AB00-C564BC406E33}" type="parTrans" cxnId="{2201D186-3AE3-4C73-9DA5-20058A598BBD}">
      <dgm:prSet/>
      <dgm:spPr/>
      <dgm:t>
        <a:bodyPr/>
        <a:lstStyle/>
        <a:p>
          <a:endParaRPr lang="en-US"/>
        </a:p>
      </dgm:t>
    </dgm:pt>
    <dgm:pt modelId="{1B73473B-6474-45D7-B09A-6BE119AD46FA}" type="sibTrans" cxnId="{2201D186-3AE3-4C73-9DA5-20058A598BBD}">
      <dgm:prSet/>
      <dgm:spPr/>
      <dgm:t>
        <a:bodyPr/>
        <a:lstStyle/>
        <a:p>
          <a:endParaRPr lang="en-US"/>
        </a:p>
      </dgm:t>
    </dgm:pt>
    <dgm:pt modelId="{591352F4-9E59-4A28-96A8-18F3709181A3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71E51B0F-D52A-4543-BE1D-ED36D2555D01}" type="parTrans" cxnId="{C7FA71A0-201A-4C1E-AC0B-0F81EC0F0A58}">
      <dgm:prSet/>
      <dgm:spPr/>
      <dgm:t>
        <a:bodyPr/>
        <a:lstStyle/>
        <a:p>
          <a:endParaRPr lang="en-US"/>
        </a:p>
      </dgm:t>
    </dgm:pt>
    <dgm:pt modelId="{BAEC4972-940E-43A6-8474-8848C4244AA2}" type="sibTrans" cxnId="{C7FA71A0-201A-4C1E-AC0B-0F81EC0F0A58}">
      <dgm:prSet/>
      <dgm:spPr/>
      <dgm:t>
        <a:bodyPr/>
        <a:lstStyle/>
        <a:p>
          <a:endParaRPr lang="en-US"/>
        </a:p>
      </dgm:t>
    </dgm:pt>
    <dgm:pt modelId="{F91EA260-B4B3-420B-945B-4CE23761155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MySQL</a:t>
          </a:r>
          <a:endParaRPr lang="en-US" dirty="0"/>
        </a:p>
      </dgm:t>
    </dgm:pt>
    <dgm:pt modelId="{56E4E4F2-F887-481A-9F8C-A6C1DB3D1092}" type="parTrans" cxnId="{B7390E85-D27B-4850-9C32-0784D0B1E1F0}">
      <dgm:prSet/>
      <dgm:spPr/>
      <dgm:t>
        <a:bodyPr/>
        <a:lstStyle/>
        <a:p>
          <a:endParaRPr lang="en-US"/>
        </a:p>
      </dgm:t>
    </dgm:pt>
    <dgm:pt modelId="{E983504A-3462-4F3D-9C2A-A778C012541D}" type="sibTrans" cxnId="{B7390E85-D27B-4850-9C32-0784D0B1E1F0}">
      <dgm:prSet/>
      <dgm:spPr/>
      <dgm:t>
        <a:bodyPr/>
        <a:lstStyle/>
        <a:p>
          <a:endParaRPr lang="en-US"/>
        </a:p>
      </dgm:t>
    </dgm:pt>
    <dgm:pt modelId="{1F6AB207-CC77-4E2B-9C6F-79D14562A0C3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486294A9-7390-4362-A6AE-A309653144AA}" type="parTrans" cxnId="{15B25B6C-A619-44AF-8053-D5FD33AC6E68}">
      <dgm:prSet/>
      <dgm:spPr/>
      <dgm:t>
        <a:bodyPr/>
        <a:lstStyle/>
        <a:p>
          <a:endParaRPr lang="en-US"/>
        </a:p>
      </dgm:t>
    </dgm:pt>
    <dgm:pt modelId="{7C9D72AC-30EF-4445-A472-0613D7030D8A}" type="sibTrans" cxnId="{15B25B6C-A619-44AF-8053-D5FD33AC6E68}">
      <dgm:prSet/>
      <dgm:spPr/>
      <dgm:t>
        <a:bodyPr/>
        <a:lstStyle/>
        <a:p>
          <a:endParaRPr lang="en-US"/>
        </a:p>
      </dgm:t>
    </dgm:pt>
    <dgm:pt modelId="{B92DACB8-FC3C-42AD-BD57-91A295DC3DA8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9B9523BF-2C86-4765-9D96-B6BFE4A4F79B}" type="parTrans" cxnId="{BC267A92-90AE-475D-87C4-4918639577A9}">
      <dgm:prSet/>
      <dgm:spPr/>
      <dgm:t>
        <a:bodyPr/>
        <a:lstStyle/>
        <a:p>
          <a:endParaRPr lang="en-US"/>
        </a:p>
      </dgm:t>
    </dgm:pt>
    <dgm:pt modelId="{1D14F69C-FC9E-49E7-A318-0A89B590EFD3}" type="sibTrans" cxnId="{BC267A92-90AE-475D-87C4-4918639577A9}">
      <dgm:prSet/>
      <dgm:spPr/>
      <dgm:t>
        <a:bodyPr/>
        <a:lstStyle/>
        <a:p>
          <a:endParaRPr lang="en-US"/>
        </a:p>
      </dgm:t>
    </dgm:pt>
    <dgm:pt modelId="{7905A54F-4A55-429F-9848-4E0E5EC2C771}" type="pres">
      <dgm:prSet presAssocID="{AAC9AFD7-EDC3-4DF9-BDC6-8C63A5CE2DE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2843EF2-7E0D-4787-A6D4-1D4CED07B073}" type="pres">
      <dgm:prSet presAssocID="{93402A08-CEC4-40F8-A1BD-858F7037C22D}" presName="vertOne" presStyleCnt="0"/>
      <dgm:spPr/>
    </dgm:pt>
    <dgm:pt modelId="{A17AA2A1-4722-43CA-A197-09D4FB2E64D7}" type="pres">
      <dgm:prSet presAssocID="{93402A08-CEC4-40F8-A1BD-858F7037C22D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CAE4E3-3C84-4769-B21D-FD8159CB0A70}" type="pres">
      <dgm:prSet presAssocID="{93402A08-CEC4-40F8-A1BD-858F7037C22D}" presName="parTransOne" presStyleCnt="0"/>
      <dgm:spPr/>
    </dgm:pt>
    <dgm:pt modelId="{F2F367D7-D612-475F-BAD7-4FB3DD22BF59}" type="pres">
      <dgm:prSet presAssocID="{93402A08-CEC4-40F8-A1BD-858F7037C22D}" presName="horzOne" presStyleCnt="0"/>
      <dgm:spPr/>
    </dgm:pt>
    <dgm:pt modelId="{F0F296C5-7041-4F44-AE67-CDD2DB51A84C}" type="pres">
      <dgm:prSet presAssocID="{F19FBBAD-E190-40E9-88A1-6D458B3A126A}" presName="vertTwo" presStyleCnt="0"/>
      <dgm:spPr/>
    </dgm:pt>
    <dgm:pt modelId="{AC8257EC-C910-4D6E-A34F-404E9E56789E}" type="pres">
      <dgm:prSet presAssocID="{F19FBBAD-E190-40E9-88A1-6D458B3A126A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E0BFC8-88DA-44EC-9988-CE8E5A561316}" type="pres">
      <dgm:prSet presAssocID="{F19FBBAD-E190-40E9-88A1-6D458B3A126A}" presName="parTransTwo" presStyleCnt="0"/>
      <dgm:spPr/>
    </dgm:pt>
    <dgm:pt modelId="{19D6219E-4A6B-4285-9CA3-9F566382EBFD}" type="pres">
      <dgm:prSet presAssocID="{F19FBBAD-E190-40E9-88A1-6D458B3A126A}" presName="horzTwo" presStyleCnt="0"/>
      <dgm:spPr/>
    </dgm:pt>
    <dgm:pt modelId="{79BEB295-3895-4900-A18C-C3C1CB67C618}" type="pres">
      <dgm:prSet presAssocID="{250D62FF-04FC-45C2-BEBD-803C4AE311C2}" presName="vertThree" presStyleCnt="0"/>
      <dgm:spPr/>
    </dgm:pt>
    <dgm:pt modelId="{8E4DDC9D-0A69-477E-8DC0-DB16816A7BDD}" type="pres">
      <dgm:prSet presAssocID="{250D62FF-04FC-45C2-BEBD-803C4AE311C2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BC065D-DA7E-4C7C-B728-5AECF9162634}" type="pres">
      <dgm:prSet presAssocID="{250D62FF-04FC-45C2-BEBD-803C4AE311C2}" presName="horzThree" presStyleCnt="0"/>
      <dgm:spPr/>
    </dgm:pt>
    <dgm:pt modelId="{172B82E7-F4B7-45A5-B034-8F51F7B03A63}" type="pres">
      <dgm:prSet presAssocID="{2946107A-C22A-4BB6-A4A6-6BC454CDC2B6}" presName="sibSpaceOne" presStyleCnt="0"/>
      <dgm:spPr/>
    </dgm:pt>
    <dgm:pt modelId="{69A1119E-308E-4063-A8C2-0BF54747E7C0}" type="pres">
      <dgm:prSet presAssocID="{804431C7-A118-4366-9AE7-73FA52FAA44D}" presName="vertOne" presStyleCnt="0"/>
      <dgm:spPr/>
    </dgm:pt>
    <dgm:pt modelId="{4B183125-9EF2-4653-9C04-B0BC65301521}" type="pres">
      <dgm:prSet presAssocID="{804431C7-A118-4366-9AE7-73FA52FAA44D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FA6CB0-BE25-4613-9E0B-D8D13AD9B768}" type="pres">
      <dgm:prSet presAssocID="{804431C7-A118-4366-9AE7-73FA52FAA44D}" presName="parTransOne" presStyleCnt="0"/>
      <dgm:spPr/>
    </dgm:pt>
    <dgm:pt modelId="{60B45BD7-6C44-44ED-A505-954058B4540E}" type="pres">
      <dgm:prSet presAssocID="{804431C7-A118-4366-9AE7-73FA52FAA44D}" presName="horzOne" presStyleCnt="0"/>
      <dgm:spPr/>
    </dgm:pt>
    <dgm:pt modelId="{87218683-9375-42D5-B261-42516C58A4DC}" type="pres">
      <dgm:prSet presAssocID="{213EF9C6-00DF-4EFF-B1BB-C6681F69F9D0}" presName="vertTwo" presStyleCnt="0"/>
      <dgm:spPr/>
    </dgm:pt>
    <dgm:pt modelId="{7E0A1386-541F-4D7A-BA0B-330A182188E0}" type="pres">
      <dgm:prSet presAssocID="{213EF9C6-00DF-4EFF-B1BB-C6681F69F9D0}" presName="txTwo" presStyleLbl="node2" presStyleIdx="1" presStyleCnt="4" custScaleY="50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B2E5B7-E160-4ECB-BE9A-EDAD6173C103}" type="pres">
      <dgm:prSet presAssocID="{213EF9C6-00DF-4EFF-B1BB-C6681F69F9D0}" presName="parTransTwo" presStyleCnt="0"/>
      <dgm:spPr/>
    </dgm:pt>
    <dgm:pt modelId="{DF7526A0-5D29-41D6-9812-193E16FBB0DB}" type="pres">
      <dgm:prSet presAssocID="{213EF9C6-00DF-4EFF-B1BB-C6681F69F9D0}" presName="horzTwo" presStyleCnt="0"/>
      <dgm:spPr/>
    </dgm:pt>
    <dgm:pt modelId="{5AD02C11-A1EE-4E1C-B965-A4DF9B184CDF}" type="pres">
      <dgm:prSet presAssocID="{C3EDDE3F-9C6A-4A5C-9B3D-23E4F47CB71A}" presName="vertThree" presStyleCnt="0"/>
      <dgm:spPr/>
    </dgm:pt>
    <dgm:pt modelId="{BBB8BA2F-4D5E-4559-AE6C-BBDDA1FCCB66}" type="pres">
      <dgm:prSet presAssocID="{C3EDDE3F-9C6A-4A5C-9B3D-23E4F47CB71A}" presName="txThree" presStyleLbl="node3" presStyleIdx="1" presStyleCnt="4" custScaleY="36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7DAA37-0839-41F2-83CE-B91E286BC034}" type="pres">
      <dgm:prSet presAssocID="{C3EDDE3F-9C6A-4A5C-9B3D-23E4F47CB71A}" presName="parTransThree" presStyleCnt="0"/>
      <dgm:spPr/>
    </dgm:pt>
    <dgm:pt modelId="{790D9BC1-84BA-4C52-B383-644D9CF57990}" type="pres">
      <dgm:prSet presAssocID="{C3EDDE3F-9C6A-4A5C-9B3D-23E4F47CB71A}" presName="horzThree" presStyleCnt="0"/>
      <dgm:spPr/>
    </dgm:pt>
    <dgm:pt modelId="{BF4F32F6-4D22-41C7-B8F0-F8543B343CDE}" type="pres">
      <dgm:prSet presAssocID="{546B8CBA-E7CB-454C-840D-27E1507C90CA}" presName="vertFour" presStyleCnt="0">
        <dgm:presLayoutVars>
          <dgm:chPref val="3"/>
        </dgm:presLayoutVars>
      </dgm:prSet>
      <dgm:spPr/>
    </dgm:pt>
    <dgm:pt modelId="{FE1A8AE6-715A-4CD8-A3DF-51655A4C974E}" type="pres">
      <dgm:prSet presAssocID="{546B8CBA-E7CB-454C-840D-27E1507C90CA}" presName="txFour" presStyleLbl="node4" presStyleIdx="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756408-6544-4CB2-A8B4-294A92B1CAE5}" type="pres">
      <dgm:prSet presAssocID="{546B8CBA-E7CB-454C-840D-27E1507C90CA}" presName="horzFour" presStyleCnt="0"/>
      <dgm:spPr/>
    </dgm:pt>
    <dgm:pt modelId="{50618B1E-5511-4692-A6AC-5C067D40F43A}" type="pres">
      <dgm:prSet presAssocID="{E31D4840-182C-424D-AC32-F1A96B7B5A63}" presName="sibSpaceFour" presStyleCnt="0"/>
      <dgm:spPr/>
    </dgm:pt>
    <dgm:pt modelId="{DB0A123F-33A4-4217-AA42-CD9AAEBBD901}" type="pres">
      <dgm:prSet presAssocID="{9D7CBF66-DB18-439F-B201-BB2E0800CD8F}" presName="vertFour" presStyleCnt="0">
        <dgm:presLayoutVars>
          <dgm:chPref val="3"/>
        </dgm:presLayoutVars>
      </dgm:prSet>
      <dgm:spPr/>
    </dgm:pt>
    <dgm:pt modelId="{B8F1803B-714C-4636-BC52-0D849C53FC1F}" type="pres">
      <dgm:prSet presAssocID="{9D7CBF66-DB18-439F-B201-BB2E0800CD8F}" presName="txFour" presStyleLbl="node4" presStyleIdx="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8DF1C-4353-4B9C-B01C-576745ECDD2F}" type="pres">
      <dgm:prSet presAssocID="{9D7CBF66-DB18-439F-B201-BB2E0800CD8F}" presName="horzFour" presStyleCnt="0"/>
      <dgm:spPr/>
    </dgm:pt>
    <dgm:pt modelId="{12DFBC16-A7F0-411A-A927-B84D25C6CEFD}" type="pres">
      <dgm:prSet presAssocID="{EC651709-277A-411C-A4B8-DB7CC14C2860}" presName="sibSpaceFour" presStyleCnt="0"/>
      <dgm:spPr/>
    </dgm:pt>
    <dgm:pt modelId="{68390169-1620-4D11-97BC-EC96A794FD57}" type="pres">
      <dgm:prSet presAssocID="{CACE48DF-E307-4508-8392-2968487552FF}" presName="vertFour" presStyleCnt="0">
        <dgm:presLayoutVars>
          <dgm:chPref val="3"/>
        </dgm:presLayoutVars>
      </dgm:prSet>
      <dgm:spPr/>
    </dgm:pt>
    <dgm:pt modelId="{91C00F87-6E64-4B0F-9515-AA9D94044960}" type="pres">
      <dgm:prSet presAssocID="{CACE48DF-E307-4508-8392-2968487552FF}" presName="txFour" presStyleLbl="node4" presStyleIdx="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B69337-0CCE-48B1-990E-D4040328F96E}" type="pres">
      <dgm:prSet presAssocID="{CACE48DF-E307-4508-8392-2968487552FF}" presName="horzFour" presStyleCnt="0"/>
      <dgm:spPr/>
    </dgm:pt>
    <dgm:pt modelId="{05448A05-EEE3-461C-9D5A-2E0B4CF1F8DD}" type="pres">
      <dgm:prSet presAssocID="{9AF71D67-B877-4300-9E83-9384C563A25A}" presName="sibSpaceFour" presStyleCnt="0"/>
      <dgm:spPr/>
    </dgm:pt>
    <dgm:pt modelId="{8CCB75CB-81E8-43A2-8E38-20ED453647F0}" type="pres">
      <dgm:prSet presAssocID="{591352F4-9E59-4A28-96A8-18F3709181A3}" presName="vertFour" presStyleCnt="0">
        <dgm:presLayoutVars>
          <dgm:chPref val="3"/>
        </dgm:presLayoutVars>
      </dgm:prSet>
      <dgm:spPr/>
    </dgm:pt>
    <dgm:pt modelId="{F962641D-2186-42B9-976D-BE48D08D7B56}" type="pres">
      <dgm:prSet presAssocID="{591352F4-9E59-4A28-96A8-18F3709181A3}" presName="txFour" presStyleLbl="node4" presStyleIdx="3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82C876-4CF7-4A92-82BB-3F9A68FDF29F}" type="pres">
      <dgm:prSet presAssocID="{591352F4-9E59-4A28-96A8-18F3709181A3}" presName="horzFour" presStyleCnt="0"/>
      <dgm:spPr/>
    </dgm:pt>
    <dgm:pt modelId="{B8E9C035-0506-404F-A71C-8D7D0E7E10C1}" type="pres">
      <dgm:prSet presAssocID="{BACE3BB1-1763-41A6-BFAA-02D289C7FB07}" presName="sibSpaceOne" presStyleCnt="0"/>
      <dgm:spPr/>
    </dgm:pt>
    <dgm:pt modelId="{E525D55B-C59E-41A9-8F95-50FDB57D084A}" type="pres">
      <dgm:prSet presAssocID="{836C7FDC-811B-42EF-8F0E-8752839D1840}" presName="vertOne" presStyleCnt="0"/>
      <dgm:spPr/>
    </dgm:pt>
    <dgm:pt modelId="{1034CA34-728A-48B4-9DB9-2104F9177AA0}" type="pres">
      <dgm:prSet presAssocID="{836C7FDC-811B-42EF-8F0E-8752839D1840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7342E8-656F-4595-9864-E8A28235D59F}" type="pres">
      <dgm:prSet presAssocID="{836C7FDC-811B-42EF-8F0E-8752839D1840}" presName="parTransOne" presStyleCnt="0"/>
      <dgm:spPr/>
    </dgm:pt>
    <dgm:pt modelId="{36EFD295-C64C-4D34-9C9D-081650CEE427}" type="pres">
      <dgm:prSet presAssocID="{836C7FDC-811B-42EF-8F0E-8752839D1840}" presName="horzOne" presStyleCnt="0"/>
      <dgm:spPr/>
    </dgm:pt>
    <dgm:pt modelId="{B410D79E-083D-40D9-BE2C-9CE497BB25A1}" type="pres">
      <dgm:prSet presAssocID="{66989A32-928A-4CC0-ABB8-748B1DAA5BFB}" presName="vertTwo" presStyleCnt="0"/>
      <dgm:spPr/>
    </dgm:pt>
    <dgm:pt modelId="{A662942C-A515-4051-BB92-86A560AFE373}" type="pres">
      <dgm:prSet presAssocID="{66989A32-928A-4CC0-ABB8-748B1DAA5BFB}" presName="txTwo" presStyleLbl="node2" presStyleIdx="2" presStyleCnt="4" custScaleY="50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FA09D7-CD6D-4786-B8CB-C4994FBAD5C8}" type="pres">
      <dgm:prSet presAssocID="{66989A32-928A-4CC0-ABB8-748B1DAA5BFB}" presName="parTransTwo" presStyleCnt="0"/>
      <dgm:spPr/>
    </dgm:pt>
    <dgm:pt modelId="{A88C2F7E-0075-4C46-B803-24A49BD1D531}" type="pres">
      <dgm:prSet presAssocID="{66989A32-928A-4CC0-ABB8-748B1DAA5BFB}" presName="horzTwo" presStyleCnt="0"/>
      <dgm:spPr/>
    </dgm:pt>
    <dgm:pt modelId="{1CEE4F16-4C63-4651-A1BB-14F45BDD41D6}" type="pres">
      <dgm:prSet presAssocID="{E0FFEAB0-B473-4691-8691-F6A632F99C50}" presName="vertThree" presStyleCnt="0"/>
      <dgm:spPr/>
    </dgm:pt>
    <dgm:pt modelId="{F8B4B5DF-E8E3-40B1-A4B2-DA0705E26961}" type="pres">
      <dgm:prSet presAssocID="{E0FFEAB0-B473-4691-8691-F6A632F99C50}" presName="txThree" presStyleLbl="node3" presStyleIdx="2" presStyleCnt="4" custScaleY="35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22DDCC-D79F-4393-87C5-C9703BCFC3B5}" type="pres">
      <dgm:prSet presAssocID="{E0FFEAB0-B473-4691-8691-F6A632F99C50}" presName="parTransThree" presStyleCnt="0"/>
      <dgm:spPr/>
    </dgm:pt>
    <dgm:pt modelId="{020306E2-9284-4CA0-ACFC-64DCCEE18E8B}" type="pres">
      <dgm:prSet presAssocID="{E0FFEAB0-B473-4691-8691-F6A632F99C50}" presName="horzThree" presStyleCnt="0"/>
      <dgm:spPr/>
    </dgm:pt>
    <dgm:pt modelId="{77B6BAD7-9D73-4FC2-B18E-2D3474D53E1F}" type="pres">
      <dgm:prSet presAssocID="{B19DF281-CD9A-4643-9317-4D91A341EC32}" presName="vertFour" presStyleCnt="0">
        <dgm:presLayoutVars>
          <dgm:chPref val="3"/>
        </dgm:presLayoutVars>
      </dgm:prSet>
      <dgm:spPr/>
    </dgm:pt>
    <dgm:pt modelId="{4B3D238E-96B5-407C-B732-FA9517EB1C47}" type="pres">
      <dgm:prSet presAssocID="{B19DF281-CD9A-4643-9317-4D91A341EC32}" presName="txFour" presStyleLbl="node4" presStyleIdx="4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E2AFA-9F16-4A4E-B75E-86B8B55B00D3}" type="pres">
      <dgm:prSet presAssocID="{B19DF281-CD9A-4643-9317-4D91A341EC32}" presName="horzFour" presStyleCnt="0"/>
      <dgm:spPr/>
    </dgm:pt>
    <dgm:pt modelId="{84681F3F-63C9-4722-A9C7-F2D3ACCD6502}" type="pres">
      <dgm:prSet presAssocID="{465DC322-A77C-4949-A579-ABAC5D859FE4}" presName="sibSpaceFour" presStyleCnt="0"/>
      <dgm:spPr/>
    </dgm:pt>
    <dgm:pt modelId="{5B9EFAC8-07A4-4748-A606-D64F1C023981}" type="pres">
      <dgm:prSet presAssocID="{7455DB8A-D2F3-4BAF-BDD5-B545F03348A7}" presName="vertFour" presStyleCnt="0">
        <dgm:presLayoutVars>
          <dgm:chPref val="3"/>
        </dgm:presLayoutVars>
      </dgm:prSet>
      <dgm:spPr/>
    </dgm:pt>
    <dgm:pt modelId="{72BC33C1-D398-44D8-80EE-9DFF4BE36B4C}" type="pres">
      <dgm:prSet presAssocID="{7455DB8A-D2F3-4BAF-BDD5-B545F03348A7}" presName="txFour" presStyleLbl="node4" presStyleIdx="5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4991B6-ED0C-4D8C-87F2-F965C0C0C0D8}" type="pres">
      <dgm:prSet presAssocID="{7455DB8A-D2F3-4BAF-BDD5-B545F03348A7}" presName="horzFour" presStyleCnt="0"/>
      <dgm:spPr/>
    </dgm:pt>
    <dgm:pt modelId="{F31DBA37-8B4E-4D6A-94B9-BC32AEB9F5B7}" type="pres">
      <dgm:prSet presAssocID="{895DEDB7-B8AB-497F-8645-786DB3193C78}" presName="sibSpaceFour" presStyleCnt="0"/>
      <dgm:spPr/>
    </dgm:pt>
    <dgm:pt modelId="{EB053C18-7880-479F-AF95-07DE4DB9211A}" type="pres">
      <dgm:prSet presAssocID="{F91EA260-B4B3-420B-945B-4CE237611557}" presName="vertFour" presStyleCnt="0">
        <dgm:presLayoutVars>
          <dgm:chPref val="3"/>
        </dgm:presLayoutVars>
      </dgm:prSet>
      <dgm:spPr/>
    </dgm:pt>
    <dgm:pt modelId="{7B5DDA0B-9611-463E-B26D-E4E083382A4B}" type="pres">
      <dgm:prSet presAssocID="{F91EA260-B4B3-420B-945B-4CE237611557}" presName="txFour" presStyleLbl="node4" presStyleIdx="6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34A64A-2484-410A-B76B-0CD2F7A64315}" type="pres">
      <dgm:prSet presAssocID="{F91EA260-B4B3-420B-945B-4CE237611557}" presName="horzFour" presStyleCnt="0"/>
      <dgm:spPr/>
    </dgm:pt>
    <dgm:pt modelId="{68F60D20-D5CA-45D9-B46B-5E5A25D8523E}" type="pres">
      <dgm:prSet presAssocID="{E983504A-3462-4F3D-9C2A-A778C012541D}" presName="sibSpaceFour" presStyleCnt="0"/>
      <dgm:spPr/>
    </dgm:pt>
    <dgm:pt modelId="{3631A4B3-1851-4AD3-8F73-B07E2F2AA018}" type="pres">
      <dgm:prSet presAssocID="{1F6AB207-CC77-4E2B-9C6F-79D14562A0C3}" presName="vertFour" presStyleCnt="0">
        <dgm:presLayoutVars>
          <dgm:chPref val="3"/>
        </dgm:presLayoutVars>
      </dgm:prSet>
      <dgm:spPr/>
    </dgm:pt>
    <dgm:pt modelId="{47CBC45A-5685-46D8-AC35-36462320EE25}" type="pres">
      <dgm:prSet presAssocID="{1F6AB207-CC77-4E2B-9C6F-79D14562A0C3}" presName="txFour" presStyleLbl="node4" presStyleIdx="7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FC45DE-721D-4816-A03C-62141698ED0C}" type="pres">
      <dgm:prSet presAssocID="{1F6AB207-CC77-4E2B-9C6F-79D14562A0C3}" presName="horzFour" presStyleCnt="0"/>
      <dgm:spPr/>
    </dgm:pt>
    <dgm:pt modelId="{3C337406-00DA-4709-9F9C-EF3C26444875}" type="pres">
      <dgm:prSet presAssocID="{7AADF09F-F222-47DC-BFDC-3AB367827D0A}" presName="sibSpaceTwo" presStyleCnt="0"/>
      <dgm:spPr/>
    </dgm:pt>
    <dgm:pt modelId="{5FF5BECF-0531-4ADD-8EDA-043BE91C9DB2}" type="pres">
      <dgm:prSet presAssocID="{50BC6D34-3252-423F-90F1-6D3D7A143192}" presName="vertTwo" presStyleCnt="0"/>
      <dgm:spPr/>
    </dgm:pt>
    <dgm:pt modelId="{6DC6DA29-5636-4022-AC6D-A8071A886B45}" type="pres">
      <dgm:prSet presAssocID="{50BC6D34-3252-423F-90F1-6D3D7A143192}" presName="txTwo" presStyleLbl="node2" presStyleIdx="3" presStyleCnt="4" custScaleY="50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F59AC6-08AB-4DD4-B236-DEA549F7B3D0}" type="pres">
      <dgm:prSet presAssocID="{50BC6D34-3252-423F-90F1-6D3D7A143192}" presName="parTransTwo" presStyleCnt="0"/>
      <dgm:spPr/>
    </dgm:pt>
    <dgm:pt modelId="{F888AD30-AADC-49A2-9276-E31058B86D6A}" type="pres">
      <dgm:prSet presAssocID="{50BC6D34-3252-423F-90F1-6D3D7A143192}" presName="horzTwo" presStyleCnt="0"/>
      <dgm:spPr/>
    </dgm:pt>
    <dgm:pt modelId="{B6C90AD3-7E16-47A2-8385-2C41DE1514B5}" type="pres">
      <dgm:prSet presAssocID="{79D1A033-CEF5-420C-AE18-2360BD67FCC0}" presName="vertThree" presStyleCnt="0"/>
      <dgm:spPr/>
    </dgm:pt>
    <dgm:pt modelId="{689385E1-BC7C-4611-A3D5-13B92BCF8F00}" type="pres">
      <dgm:prSet presAssocID="{79D1A033-CEF5-420C-AE18-2360BD67FCC0}" presName="txThree" presStyleLbl="node3" presStyleIdx="3" presStyleCnt="4" custScaleY="36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6B971B-2B33-4248-8428-EB1B70E010CF}" type="pres">
      <dgm:prSet presAssocID="{79D1A033-CEF5-420C-AE18-2360BD67FCC0}" presName="parTransThree" presStyleCnt="0"/>
      <dgm:spPr/>
    </dgm:pt>
    <dgm:pt modelId="{30D5A55B-C929-4BF6-B36D-53EF1716F514}" type="pres">
      <dgm:prSet presAssocID="{79D1A033-CEF5-420C-AE18-2360BD67FCC0}" presName="horzThree" presStyleCnt="0"/>
      <dgm:spPr/>
    </dgm:pt>
    <dgm:pt modelId="{1563AC37-31C3-41B8-B48B-81F35465426C}" type="pres">
      <dgm:prSet presAssocID="{B95B6761-E185-4F6E-B3A8-4E8AE13F61D9}" presName="vertFour" presStyleCnt="0">
        <dgm:presLayoutVars>
          <dgm:chPref val="3"/>
        </dgm:presLayoutVars>
      </dgm:prSet>
      <dgm:spPr/>
    </dgm:pt>
    <dgm:pt modelId="{55F4BA27-102F-47A8-AB32-B6D2F11AADD8}" type="pres">
      <dgm:prSet presAssocID="{B95B6761-E185-4F6E-B3A8-4E8AE13F61D9}" presName="txFour" presStyleLbl="node4" presStyleIdx="8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0FA87A-F614-4A42-8BBF-00A9A8775D64}" type="pres">
      <dgm:prSet presAssocID="{B95B6761-E185-4F6E-B3A8-4E8AE13F61D9}" presName="horzFour" presStyleCnt="0"/>
      <dgm:spPr/>
    </dgm:pt>
    <dgm:pt modelId="{779C3791-5805-46E6-A9A3-D56472E5E8E0}" type="pres">
      <dgm:prSet presAssocID="{EB198814-6CCA-4A6E-9F7B-6F7CDB92EE8C}" presName="sibSpaceFour" presStyleCnt="0"/>
      <dgm:spPr/>
    </dgm:pt>
    <dgm:pt modelId="{6C1ED8A6-BF02-4384-840A-DDB297EEB89E}" type="pres">
      <dgm:prSet presAssocID="{99E70867-D95B-4FC7-9268-3128637C1684}" presName="vertFour" presStyleCnt="0">
        <dgm:presLayoutVars>
          <dgm:chPref val="3"/>
        </dgm:presLayoutVars>
      </dgm:prSet>
      <dgm:spPr/>
    </dgm:pt>
    <dgm:pt modelId="{8FD74FFF-419C-4894-91B0-B0CC45A72ABE}" type="pres">
      <dgm:prSet presAssocID="{99E70867-D95B-4FC7-9268-3128637C1684}" presName="txFour" presStyleLbl="node4" presStyleIdx="9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ED7FD6-B73D-4C05-9B17-58F62E623A32}" type="pres">
      <dgm:prSet presAssocID="{99E70867-D95B-4FC7-9268-3128637C1684}" presName="horzFour" presStyleCnt="0"/>
      <dgm:spPr/>
    </dgm:pt>
    <dgm:pt modelId="{5B27382F-0A89-41F1-8033-41A5693F08CE}" type="pres">
      <dgm:prSet presAssocID="{6C46C26A-5C67-4320-A8C7-97E61CBF8691}" presName="sibSpaceFour" presStyleCnt="0"/>
      <dgm:spPr/>
    </dgm:pt>
    <dgm:pt modelId="{589B52D0-18BB-45A0-86C7-BFE6D3E84423}" type="pres">
      <dgm:prSet presAssocID="{56B8A540-AF9E-4A3F-8AB2-E31B4DBC3E1F}" presName="vertFour" presStyleCnt="0">
        <dgm:presLayoutVars>
          <dgm:chPref val="3"/>
        </dgm:presLayoutVars>
      </dgm:prSet>
      <dgm:spPr/>
    </dgm:pt>
    <dgm:pt modelId="{6C442561-4278-4B2E-9AA5-E39965780A03}" type="pres">
      <dgm:prSet presAssocID="{56B8A540-AF9E-4A3F-8AB2-E31B4DBC3E1F}" presName="txFour" presStyleLbl="node4" presStyleIdx="1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F3C53B-42AD-4E4A-94A0-FF8D474F1D69}" type="pres">
      <dgm:prSet presAssocID="{56B8A540-AF9E-4A3F-8AB2-E31B4DBC3E1F}" presName="horzFour" presStyleCnt="0"/>
      <dgm:spPr/>
    </dgm:pt>
    <dgm:pt modelId="{0208E6EB-00C3-4968-9AB7-476869086684}" type="pres">
      <dgm:prSet presAssocID="{23D683C3-1082-4F91-8EEF-C8D670696B58}" presName="sibSpaceFour" presStyleCnt="0"/>
      <dgm:spPr/>
    </dgm:pt>
    <dgm:pt modelId="{F22C1D49-84DD-4A56-85B5-CDD57772EFC5}" type="pres">
      <dgm:prSet presAssocID="{DF9EDC38-CF75-44DE-9E18-715C49ACDB62}" presName="vertFour" presStyleCnt="0">
        <dgm:presLayoutVars>
          <dgm:chPref val="3"/>
        </dgm:presLayoutVars>
      </dgm:prSet>
      <dgm:spPr/>
    </dgm:pt>
    <dgm:pt modelId="{755E6312-EAF9-4AA4-A219-40BF8A1B80A1}" type="pres">
      <dgm:prSet presAssocID="{DF9EDC38-CF75-44DE-9E18-715C49ACDB62}" presName="txFour" presStyleLbl="node4" presStyleIdx="1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357EED-8570-4DFD-96F5-CB8830BD8F5A}" type="pres">
      <dgm:prSet presAssocID="{DF9EDC38-CF75-44DE-9E18-715C49ACDB62}" presName="horzFour" presStyleCnt="0"/>
      <dgm:spPr/>
    </dgm:pt>
    <dgm:pt modelId="{1C0AA0AD-C518-45F4-BC10-E302D7DEAB5D}" type="pres">
      <dgm:prSet presAssocID="{1B73473B-6474-45D7-B09A-6BE119AD46FA}" presName="sibSpaceFour" presStyleCnt="0"/>
      <dgm:spPr/>
    </dgm:pt>
    <dgm:pt modelId="{88D63AFB-7DBC-4307-954D-77C3D188B8AC}" type="pres">
      <dgm:prSet presAssocID="{B92DACB8-FC3C-42AD-BD57-91A295DC3DA8}" presName="vertFour" presStyleCnt="0">
        <dgm:presLayoutVars>
          <dgm:chPref val="3"/>
        </dgm:presLayoutVars>
      </dgm:prSet>
      <dgm:spPr/>
    </dgm:pt>
    <dgm:pt modelId="{6D02C71A-7536-4956-BBF7-E3FA1C76C872}" type="pres">
      <dgm:prSet presAssocID="{B92DACB8-FC3C-42AD-BD57-91A295DC3DA8}" presName="txFour" presStyleLbl="node4" presStyleIdx="1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346387-43FD-4AFE-9912-14276C66EA50}" type="pres">
      <dgm:prSet presAssocID="{B92DACB8-FC3C-42AD-BD57-91A295DC3DA8}" presName="horzFour" presStyleCnt="0"/>
      <dgm:spPr/>
    </dgm:pt>
  </dgm:ptLst>
  <dgm:cxnLst>
    <dgm:cxn modelId="{2C38B22D-EC47-448D-A932-471F6CF00664}" type="presOf" srcId="{99E70867-D95B-4FC7-9268-3128637C1684}" destId="{8FD74FFF-419C-4894-91B0-B0CC45A72ABE}" srcOrd="0" destOrd="0" presId="urn:microsoft.com/office/officeart/2005/8/layout/architecture+Icon"/>
    <dgm:cxn modelId="{5CA829CA-9E9B-45B0-8EB9-378B56C0E5B8}" srcId="{AAC9AFD7-EDC3-4DF9-BDC6-8C63A5CE2DEF}" destId="{836C7FDC-811B-42EF-8F0E-8752839D1840}" srcOrd="2" destOrd="0" parTransId="{894FED78-2546-4D10-A85E-6B4D5280C4E3}" sibTransId="{0D33F256-B867-4B05-8AEF-AD79A218511A}"/>
    <dgm:cxn modelId="{B0AD2D67-1FC2-4ADE-A770-C48E4C8282A7}" type="presOf" srcId="{50BC6D34-3252-423F-90F1-6D3D7A143192}" destId="{6DC6DA29-5636-4022-AC6D-A8071A886B45}" srcOrd="0" destOrd="0" presId="urn:microsoft.com/office/officeart/2005/8/layout/architecture+Icon"/>
    <dgm:cxn modelId="{76B68471-4EDB-469E-8A53-A36297F85197}" type="presOf" srcId="{C3EDDE3F-9C6A-4A5C-9B3D-23E4F47CB71A}" destId="{BBB8BA2F-4D5E-4559-AE6C-BBDDA1FCCB66}" srcOrd="0" destOrd="0" presId="urn:microsoft.com/office/officeart/2005/8/layout/architecture+Icon"/>
    <dgm:cxn modelId="{30DF9151-B62F-48A5-BA27-15E27464811D}" srcId="{66989A32-928A-4CC0-ABB8-748B1DAA5BFB}" destId="{E0FFEAB0-B473-4691-8691-F6A632F99C50}" srcOrd="0" destOrd="0" parTransId="{22FCA502-5775-49FF-8325-9A5EE3A0C9AF}" sibTransId="{C948038E-3ECD-4F44-94E0-E1ADF7547C22}"/>
    <dgm:cxn modelId="{AF913506-E147-49E6-99FD-3A1B35E6004E}" type="presOf" srcId="{546B8CBA-E7CB-454C-840D-27E1507C90CA}" destId="{FE1A8AE6-715A-4CD8-A3DF-51655A4C974E}" srcOrd="0" destOrd="0" presId="urn:microsoft.com/office/officeart/2005/8/layout/architecture+Icon"/>
    <dgm:cxn modelId="{39B3C4C6-94EE-40DA-8EA4-9E903F78F642}" srcId="{50BC6D34-3252-423F-90F1-6D3D7A143192}" destId="{79D1A033-CEF5-420C-AE18-2360BD67FCC0}" srcOrd="0" destOrd="0" parTransId="{3872C3A4-3DF4-4885-B1B8-B3E7B8F23702}" sibTransId="{B989DD95-290B-41CF-9404-9FDCC36D53C7}"/>
    <dgm:cxn modelId="{0B65CDA4-F6A0-4BB4-A3DD-2BF8BAC5BDAD}" srcId="{E0FFEAB0-B473-4691-8691-F6A632F99C50}" destId="{B19DF281-CD9A-4643-9317-4D91A341EC32}" srcOrd="0" destOrd="0" parTransId="{D3DAB9A0-48CE-475C-AE6B-153790FA2292}" sibTransId="{465DC322-A77C-4949-A579-ABAC5D859FE4}"/>
    <dgm:cxn modelId="{EB39E42E-811B-4788-8575-3391FA593B5D}" type="presOf" srcId="{F91EA260-B4B3-420B-945B-4CE237611557}" destId="{7B5DDA0B-9611-463E-B26D-E4E083382A4B}" srcOrd="0" destOrd="0" presId="urn:microsoft.com/office/officeart/2005/8/layout/architecture+Icon"/>
    <dgm:cxn modelId="{87ACBF62-5424-41DA-9B23-0AFC5D140855}" srcId="{C3EDDE3F-9C6A-4A5C-9B3D-23E4F47CB71A}" destId="{9D7CBF66-DB18-439F-B201-BB2E0800CD8F}" srcOrd="1" destOrd="0" parTransId="{7750E679-93B2-4368-8B41-B2D6543F6B84}" sibTransId="{EC651709-277A-411C-A4B8-DB7CC14C2860}"/>
    <dgm:cxn modelId="{2201D186-3AE3-4C73-9DA5-20058A598BBD}" srcId="{79D1A033-CEF5-420C-AE18-2360BD67FCC0}" destId="{DF9EDC38-CF75-44DE-9E18-715C49ACDB62}" srcOrd="3" destOrd="0" parTransId="{17F6A3DB-9E8B-46C7-AB00-C564BC406E33}" sibTransId="{1B73473B-6474-45D7-B09A-6BE119AD46FA}"/>
    <dgm:cxn modelId="{7F7F21C2-31BA-4C75-8424-662C1825FEB0}" srcId="{79D1A033-CEF5-420C-AE18-2360BD67FCC0}" destId="{99E70867-D95B-4FC7-9268-3128637C1684}" srcOrd="1" destOrd="0" parTransId="{F04F704F-9D5C-4E27-8BDC-CF980547EFF7}" sibTransId="{6C46C26A-5C67-4320-A8C7-97E61CBF8691}"/>
    <dgm:cxn modelId="{15B25B6C-A619-44AF-8053-D5FD33AC6E68}" srcId="{E0FFEAB0-B473-4691-8691-F6A632F99C50}" destId="{1F6AB207-CC77-4E2B-9C6F-79D14562A0C3}" srcOrd="3" destOrd="0" parTransId="{486294A9-7390-4362-A6AE-A309653144AA}" sibTransId="{7C9D72AC-30EF-4445-A472-0613D7030D8A}"/>
    <dgm:cxn modelId="{286D566C-23FF-45F0-91B9-91C9057B88C4}" type="presOf" srcId="{B92DACB8-FC3C-42AD-BD57-91A295DC3DA8}" destId="{6D02C71A-7536-4956-BBF7-E3FA1C76C872}" srcOrd="0" destOrd="0" presId="urn:microsoft.com/office/officeart/2005/8/layout/architecture+Icon"/>
    <dgm:cxn modelId="{6789678A-9071-440A-BD5F-1A82F76D9586}" type="presOf" srcId="{93402A08-CEC4-40F8-A1BD-858F7037C22D}" destId="{A17AA2A1-4722-43CA-A197-09D4FB2E64D7}" srcOrd="0" destOrd="0" presId="urn:microsoft.com/office/officeart/2005/8/layout/architecture+Icon"/>
    <dgm:cxn modelId="{5E12F493-69FB-4BAF-97BF-570751237194}" type="presOf" srcId="{591352F4-9E59-4A28-96A8-18F3709181A3}" destId="{F962641D-2186-42B9-976D-BE48D08D7B56}" srcOrd="0" destOrd="0" presId="urn:microsoft.com/office/officeart/2005/8/layout/architecture+Icon"/>
    <dgm:cxn modelId="{F073C2D5-1469-4EE6-9CF7-8C3D465D4481}" srcId="{C3EDDE3F-9C6A-4A5C-9B3D-23E4F47CB71A}" destId="{546B8CBA-E7CB-454C-840D-27E1507C90CA}" srcOrd="0" destOrd="0" parTransId="{E77236E2-7F56-49F7-BB3D-1743E8822F75}" sibTransId="{E31D4840-182C-424D-AC32-F1A96B7B5A63}"/>
    <dgm:cxn modelId="{E83386A8-F302-4B7E-9B0D-7710CC26DDFD}" type="presOf" srcId="{DF9EDC38-CF75-44DE-9E18-715C49ACDB62}" destId="{755E6312-EAF9-4AA4-A219-40BF8A1B80A1}" srcOrd="0" destOrd="0" presId="urn:microsoft.com/office/officeart/2005/8/layout/architecture+Icon"/>
    <dgm:cxn modelId="{818C45D5-5EBC-4C15-BEE1-2A5C607D3BF8}" type="presOf" srcId="{1F6AB207-CC77-4E2B-9C6F-79D14562A0C3}" destId="{47CBC45A-5685-46D8-AC35-36462320EE25}" srcOrd="0" destOrd="0" presId="urn:microsoft.com/office/officeart/2005/8/layout/architecture+Icon"/>
    <dgm:cxn modelId="{9599B554-2B0A-48A9-BD5D-C25562D58C86}" type="presOf" srcId="{CACE48DF-E307-4508-8392-2968487552FF}" destId="{91C00F87-6E64-4B0F-9515-AA9D94044960}" srcOrd="0" destOrd="0" presId="urn:microsoft.com/office/officeart/2005/8/layout/architecture+Icon"/>
    <dgm:cxn modelId="{36689979-AE59-4D9C-BD3B-5CB2141CFFFF}" srcId="{AAC9AFD7-EDC3-4DF9-BDC6-8C63A5CE2DEF}" destId="{804431C7-A118-4366-9AE7-73FA52FAA44D}" srcOrd="1" destOrd="0" parTransId="{D8B732F8-6780-4276-8A40-9889A9837C39}" sibTransId="{BACE3BB1-1763-41A6-BFAA-02D289C7FB07}"/>
    <dgm:cxn modelId="{342974AF-6B54-43B4-BC89-431A17E26FA6}" type="presOf" srcId="{66989A32-928A-4CC0-ABB8-748B1DAA5BFB}" destId="{A662942C-A515-4051-BB92-86A560AFE373}" srcOrd="0" destOrd="0" presId="urn:microsoft.com/office/officeart/2005/8/layout/architecture+Icon"/>
    <dgm:cxn modelId="{8044EFEF-B983-4BBE-A92F-96FFB1FE3C09}" type="presOf" srcId="{804431C7-A118-4366-9AE7-73FA52FAA44D}" destId="{4B183125-9EF2-4653-9C04-B0BC65301521}" srcOrd="0" destOrd="0" presId="urn:microsoft.com/office/officeart/2005/8/layout/architecture+Icon"/>
    <dgm:cxn modelId="{DB5A1F39-2694-473B-B42A-1446DF83D641}" type="presOf" srcId="{AAC9AFD7-EDC3-4DF9-BDC6-8C63A5CE2DEF}" destId="{7905A54F-4A55-429F-9848-4E0E5EC2C771}" srcOrd="0" destOrd="0" presId="urn:microsoft.com/office/officeart/2005/8/layout/architecture+Icon"/>
    <dgm:cxn modelId="{C7FA71A0-201A-4C1E-AC0B-0F81EC0F0A58}" srcId="{C3EDDE3F-9C6A-4A5C-9B3D-23E4F47CB71A}" destId="{591352F4-9E59-4A28-96A8-18F3709181A3}" srcOrd="3" destOrd="0" parTransId="{71E51B0F-D52A-4543-BE1D-ED36D2555D01}" sibTransId="{BAEC4972-940E-43A6-8474-8848C4244AA2}"/>
    <dgm:cxn modelId="{6C58E05B-33CD-4AEB-B666-D704E70D4F0D}" srcId="{836C7FDC-811B-42EF-8F0E-8752839D1840}" destId="{66989A32-928A-4CC0-ABB8-748B1DAA5BFB}" srcOrd="0" destOrd="0" parTransId="{8BA9AC70-6AA8-4F96-BB34-5FA23D13B10C}" sibTransId="{7AADF09F-F222-47DC-BFDC-3AB367827D0A}"/>
    <dgm:cxn modelId="{654D8868-F40D-4F40-9057-DD7E9334BE6C}" srcId="{AAC9AFD7-EDC3-4DF9-BDC6-8C63A5CE2DEF}" destId="{93402A08-CEC4-40F8-A1BD-858F7037C22D}" srcOrd="0" destOrd="0" parTransId="{E58AF131-B2A6-440C-9FC3-5B7E7C54E101}" sibTransId="{2946107A-C22A-4BB6-A4A6-6BC454CDC2B6}"/>
    <dgm:cxn modelId="{3031BFE6-9226-4E70-B4F5-D11652BEA558}" srcId="{79D1A033-CEF5-420C-AE18-2360BD67FCC0}" destId="{B95B6761-E185-4F6E-B3A8-4E8AE13F61D9}" srcOrd="0" destOrd="0" parTransId="{6BB7C280-74B9-45CF-8C22-7C6540EB8EA7}" sibTransId="{EB198814-6CCA-4A6E-9F7B-6F7CDB92EE8C}"/>
    <dgm:cxn modelId="{BC267A92-90AE-475D-87C4-4918639577A9}" srcId="{79D1A033-CEF5-420C-AE18-2360BD67FCC0}" destId="{B92DACB8-FC3C-42AD-BD57-91A295DC3DA8}" srcOrd="4" destOrd="0" parTransId="{9B9523BF-2C86-4765-9D96-B6BFE4A4F79B}" sibTransId="{1D14F69C-FC9E-49E7-A318-0A89B590EFD3}"/>
    <dgm:cxn modelId="{DF8CF5D5-B5B4-4F09-AF25-5D1AAB438556}" type="presOf" srcId="{56B8A540-AF9E-4A3F-8AB2-E31B4DBC3E1F}" destId="{6C442561-4278-4B2E-9AA5-E39965780A03}" srcOrd="0" destOrd="0" presId="urn:microsoft.com/office/officeart/2005/8/layout/architecture+Icon"/>
    <dgm:cxn modelId="{AF32F8C1-C0E3-4949-ADB9-C4EB69E19BBD}" srcId="{E0FFEAB0-B473-4691-8691-F6A632F99C50}" destId="{7455DB8A-D2F3-4BAF-BDD5-B545F03348A7}" srcOrd="1" destOrd="0" parTransId="{051E5CF3-E35A-4A3B-A4B2-E038BF9813F5}" sibTransId="{895DEDB7-B8AB-497F-8645-786DB3193C78}"/>
    <dgm:cxn modelId="{DF9E9D3C-882A-43C1-9015-66A0B6805F31}" type="presOf" srcId="{250D62FF-04FC-45C2-BEBD-803C4AE311C2}" destId="{8E4DDC9D-0A69-477E-8DC0-DB16816A7BDD}" srcOrd="0" destOrd="0" presId="urn:microsoft.com/office/officeart/2005/8/layout/architecture+Icon"/>
    <dgm:cxn modelId="{0BBC26F0-34FE-47FF-A280-A267BFA1D913}" type="presOf" srcId="{B19DF281-CD9A-4643-9317-4D91A341EC32}" destId="{4B3D238E-96B5-407C-B732-FA9517EB1C47}" srcOrd="0" destOrd="0" presId="urn:microsoft.com/office/officeart/2005/8/layout/architecture+Icon"/>
    <dgm:cxn modelId="{81719822-3632-4B5B-B152-48BF23EA0788}" srcId="{79D1A033-CEF5-420C-AE18-2360BD67FCC0}" destId="{56B8A540-AF9E-4A3F-8AB2-E31B4DBC3E1F}" srcOrd="2" destOrd="0" parTransId="{23A4B5DD-8E1C-4C24-816E-52E0EB621286}" sibTransId="{23D683C3-1082-4F91-8EEF-C8D670696B58}"/>
    <dgm:cxn modelId="{221455B0-2BDB-4EFA-9DB0-81FC3C387EA4}" type="presOf" srcId="{F19FBBAD-E190-40E9-88A1-6D458B3A126A}" destId="{AC8257EC-C910-4D6E-A34F-404E9E56789E}" srcOrd="0" destOrd="0" presId="urn:microsoft.com/office/officeart/2005/8/layout/architecture+Icon"/>
    <dgm:cxn modelId="{ED7D1207-325F-45BE-BA6A-856727413C17}" srcId="{F19FBBAD-E190-40E9-88A1-6D458B3A126A}" destId="{250D62FF-04FC-45C2-BEBD-803C4AE311C2}" srcOrd="0" destOrd="0" parTransId="{18AE065E-F9CF-4BA7-B8F7-277B57E7F017}" sibTransId="{48315BD4-0F5A-48FC-A8E5-7AB4194DF1E9}"/>
    <dgm:cxn modelId="{1EB7A16F-5C80-4129-8FB1-9ED7D96E89F4}" srcId="{836C7FDC-811B-42EF-8F0E-8752839D1840}" destId="{50BC6D34-3252-423F-90F1-6D3D7A143192}" srcOrd="1" destOrd="0" parTransId="{227547BD-06B3-43EB-A2D7-DA1960319FCD}" sibTransId="{37E386AF-DB9B-4CF0-B23A-3B4F57B91932}"/>
    <dgm:cxn modelId="{B7390E85-D27B-4850-9C32-0784D0B1E1F0}" srcId="{E0FFEAB0-B473-4691-8691-F6A632F99C50}" destId="{F91EA260-B4B3-420B-945B-4CE237611557}" srcOrd="2" destOrd="0" parTransId="{56E4E4F2-F887-481A-9F8C-A6C1DB3D1092}" sibTransId="{E983504A-3462-4F3D-9C2A-A778C012541D}"/>
    <dgm:cxn modelId="{99B36A99-DBCC-410C-BC78-CAA552DFE6DC}" type="presOf" srcId="{E0FFEAB0-B473-4691-8691-F6A632F99C50}" destId="{F8B4B5DF-E8E3-40B1-A4B2-DA0705E26961}" srcOrd="0" destOrd="0" presId="urn:microsoft.com/office/officeart/2005/8/layout/architecture+Icon"/>
    <dgm:cxn modelId="{4B92D715-29ED-4811-858E-BC804F711F57}" type="presOf" srcId="{836C7FDC-811B-42EF-8F0E-8752839D1840}" destId="{1034CA34-728A-48B4-9DB9-2104F9177AA0}" srcOrd="0" destOrd="0" presId="urn:microsoft.com/office/officeart/2005/8/layout/architecture+Icon"/>
    <dgm:cxn modelId="{945DB9B4-4719-4D29-A883-00F09368717F}" type="presOf" srcId="{B95B6761-E185-4F6E-B3A8-4E8AE13F61D9}" destId="{55F4BA27-102F-47A8-AB32-B6D2F11AADD8}" srcOrd="0" destOrd="0" presId="urn:microsoft.com/office/officeart/2005/8/layout/architecture+Icon"/>
    <dgm:cxn modelId="{F5CC44B2-47A0-4F30-BC52-3849638CB386}" srcId="{93402A08-CEC4-40F8-A1BD-858F7037C22D}" destId="{F19FBBAD-E190-40E9-88A1-6D458B3A126A}" srcOrd="0" destOrd="0" parTransId="{CABE0FE6-9357-425A-9DBE-D7F605ACA359}" sibTransId="{7221BAFB-4B5D-4998-B3F7-B04D610CD2D0}"/>
    <dgm:cxn modelId="{CF1174AB-C42F-4107-AA4C-99B31FF8554A}" type="presOf" srcId="{213EF9C6-00DF-4EFF-B1BB-C6681F69F9D0}" destId="{7E0A1386-541F-4D7A-BA0B-330A182188E0}" srcOrd="0" destOrd="0" presId="urn:microsoft.com/office/officeart/2005/8/layout/architecture+Icon"/>
    <dgm:cxn modelId="{006F4EB5-4399-434E-B617-F4A42E0B0B74}" srcId="{C3EDDE3F-9C6A-4A5C-9B3D-23E4F47CB71A}" destId="{CACE48DF-E307-4508-8392-2968487552FF}" srcOrd="2" destOrd="0" parTransId="{BBDC9DE3-4730-4DCF-B8F7-4CE410870DB3}" sibTransId="{9AF71D67-B877-4300-9E83-9384C563A25A}"/>
    <dgm:cxn modelId="{320D2676-4AA5-4850-9979-B8B2F66E7598}" type="presOf" srcId="{79D1A033-CEF5-420C-AE18-2360BD67FCC0}" destId="{689385E1-BC7C-4611-A3D5-13B92BCF8F00}" srcOrd="0" destOrd="0" presId="urn:microsoft.com/office/officeart/2005/8/layout/architecture+Icon"/>
    <dgm:cxn modelId="{7CCF41EF-733E-4BD1-BB9A-9A78CC2A3C34}" srcId="{804431C7-A118-4366-9AE7-73FA52FAA44D}" destId="{213EF9C6-00DF-4EFF-B1BB-C6681F69F9D0}" srcOrd="0" destOrd="0" parTransId="{A9AE184E-85AE-4B0C-916B-5875831FAED4}" sibTransId="{B75FC6C8-A3F9-4BD6-9AC4-960A586D88F9}"/>
    <dgm:cxn modelId="{2F96640D-2B48-4D89-9041-AC20D6ABF79B}" srcId="{213EF9C6-00DF-4EFF-B1BB-C6681F69F9D0}" destId="{C3EDDE3F-9C6A-4A5C-9B3D-23E4F47CB71A}" srcOrd="0" destOrd="0" parTransId="{4E7A2B66-DE88-4062-8431-84E031F45B57}" sibTransId="{264FC0F6-9BC0-4CA0-90FC-27796661B49A}"/>
    <dgm:cxn modelId="{98F683BB-51FB-49FA-8125-691A1C5D56AF}" type="presOf" srcId="{9D7CBF66-DB18-439F-B201-BB2E0800CD8F}" destId="{B8F1803B-714C-4636-BC52-0D849C53FC1F}" srcOrd="0" destOrd="0" presId="urn:microsoft.com/office/officeart/2005/8/layout/architecture+Icon"/>
    <dgm:cxn modelId="{C784269F-C9F6-43B0-9986-8B70B829627A}" type="presOf" srcId="{7455DB8A-D2F3-4BAF-BDD5-B545F03348A7}" destId="{72BC33C1-D398-44D8-80EE-9DFF4BE36B4C}" srcOrd="0" destOrd="0" presId="urn:microsoft.com/office/officeart/2005/8/layout/architecture+Icon"/>
    <dgm:cxn modelId="{7009A0A8-0872-41F9-AE26-D5967D20159D}" type="presParOf" srcId="{7905A54F-4A55-429F-9848-4E0E5EC2C771}" destId="{12843EF2-7E0D-4787-A6D4-1D4CED07B073}" srcOrd="0" destOrd="0" presId="urn:microsoft.com/office/officeart/2005/8/layout/architecture+Icon"/>
    <dgm:cxn modelId="{01FC4198-B6DB-415A-B76D-8E08960D8051}" type="presParOf" srcId="{12843EF2-7E0D-4787-A6D4-1D4CED07B073}" destId="{A17AA2A1-4722-43CA-A197-09D4FB2E64D7}" srcOrd="0" destOrd="0" presId="urn:microsoft.com/office/officeart/2005/8/layout/architecture+Icon"/>
    <dgm:cxn modelId="{3A185B80-5E9A-4E2A-B64E-1A4D7A2B8CC1}" type="presParOf" srcId="{12843EF2-7E0D-4787-A6D4-1D4CED07B073}" destId="{60CAE4E3-3C84-4769-B21D-FD8159CB0A70}" srcOrd="1" destOrd="0" presId="urn:microsoft.com/office/officeart/2005/8/layout/architecture+Icon"/>
    <dgm:cxn modelId="{EFC8CEE7-6CB6-4957-9FC1-7F0C0E54711B}" type="presParOf" srcId="{12843EF2-7E0D-4787-A6D4-1D4CED07B073}" destId="{F2F367D7-D612-475F-BAD7-4FB3DD22BF59}" srcOrd="2" destOrd="0" presId="urn:microsoft.com/office/officeart/2005/8/layout/architecture+Icon"/>
    <dgm:cxn modelId="{5653E4F0-598A-4FE1-95EC-313F82EF9FF4}" type="presParOf" srcId="{F2F367D7-D612-475F-BAD7-4FB3DD22BF59}" destId="{F0F296C5-7041-4F44-AE67-CDD2DB51A84C}" srcOrd="0" destOrd="0" presId="urn:microsoft.com/office/officeart/2005/8/layout/architecture+Icon"/>
    <dgm:cxn modelId="{4AE24385-7A06-4F41-95D9-6A3F6B1A7913}" type="presParOf" srcId="{F0F296C5-7041-4F44-AE67-CDD2DB51A84C}" destId="{AC8257EC-C910-4D6E-A34F-404E9E56789E}" srcOrd="0" destOrd="0" presId="urn:microsoft.com/office/officeart/2005/8/layout/architecture+Icon"/>
    <dgm:cxn modelId="{B30CCA4B-9BF1-4FBD-85B4-4E86A3729DB3}" type="presParOf" srcId="{F0F296C5-7041-4F44-AE67-CDD2DB51A84C}" destId="{D6E0BFC8-88DA-44EC-9988-CE8E5A561316}" srcOrd="1" destOrd="0" presId="urn:microsoft.com/office/officeart/2005/8/layout/architecture+Icon"/>
    <dgm:cxn modelId="{C2387C11-D255-44E8-9D52-8E5955A7DDCD}" type="presParOf" srcId="{F0F296C5-7041-4F44-AE67-CDD2DB51A84C}" destId="{19D6219E-4A6B-4285-9CA3-9F566382EBFD}" srcOrd="2" destOrd="0" presId="urn:microsoft.com/office/officeart/2005/8/layout/architecture+Icon"/>
    <dgm:cxn modelId="{0137DA26-3666-49F4-896D-D0BBA925F681}" type="presParOf" srcId="{19D6219E-4A6B-4285-9CA3-9F566382EBFD}" destId="{79BEB295-3895-4900-A18C-C3C1CB67C618}" srcOrd="0" destOrd="0" presId="urn:microsoft.com/office/officeart/2005/8/layout/architecture+Icon"/>
    <dgm:cxn modelId="{A60593B5-1C09-45C4-A48C-AD76C1CFB0E0}" type="presParOf" srcId="{79BEB295-3895-4900-A18C-C3C1CB67C618}" destId="{8E4DDC9D-0A69-477E-8DC0-DB16816A7BDD}" srcOrd="0" destOrd="0" presId="urn:microsoft.com/office/officeart/2005/8/layout/architecture+Icon"/>
    <dgm:cxn modelId="{9A876CA6-B980-4E9F-AB3C-70FDE165F2D2}" type="presParOf" srcId="{79BEB295-3895-4900-A18C-C3C1CB67C618}" destId="{68BC065D-DA7E-4C7C-B728-5AECF9162634}" srcOrd="1" destOrd="0" presId="urn:microsoft.com/office/officeart/2005/8/layout/architecture+Icon"/>
    <dgm:cxn modelId="{342A8EF8-CF18-4C5D-A8E2-0E2C31447518}" type="presParOf" srcId="{7905A54F-4A55-429F-9848-4E0E5EC2C771}" destId="{172B82E7-F4B7-45A5-B034-8F51F7B03A63}" srcOrd="1" destOrd="0" presId="urn:microsoft.com/office/officeart/2005/8/layout/architecture+Icon"/>
    <dgm:cxn modelId="{208C71D8-DB57-43C2-8EFB-19E61A02A002}" type="presParOf" srcId="{7905A54F-4A55-429F-9848-4E0E5EC2C771}" destId="{69A1119E-308E-4063-A8C2-0BF54747E7C0}" srcOrd="2" destOrd="0" presId="urn:microsoft.com/office/officeart/2005/8/layout/architecture+Icon"/>
    <dgm:cxn modelId="{5DDD1B05-B05B-4F1E-8236-E3C6DFC64FDB}" type="presParOf" srcId="{69A1119E-308E-4063-A8C2-0BF54747E7C0}" destId="{4B183125-9EF2-4653-9C04-B0BC65301521}" srcOrd="0" destOrd="0" presId="urn:microsoft.com/office/officeart/2005/8/layout/architecture+Icon"/>
    <dgm:cxn modelId="{79B42B8A-9F49-49E4-96D3-387AAA81AB17}" type="presParOf" srcId="{69A1119E-308E-4063-A8C2-0BF54747E7C0}" destId="{2AFA6CB0-BE25-4613-9E0B-D8D13AD9B768}" srcOrd="1" destOrd="0" presId="urn:microsoft.com/office/officeart/2005/8/layout/architecture+Icon"/>
    <dgm:cxn modelId="{E378DBBE-5A73-4AD4-8269-4954CB0F1BF6}" type="presParOf" srcId="{69A1119E-308E-4063-A8C2-0BF54747E7C0}" destId="{60B45BD7-6C44-44ED-A505-954058B4540E}" srcOrd="2" destOrd="0" presId="urn:microsoft.com/office/officeart/2005/8/layout/architecture+Icon"/>
    <dgm:cxn modelId="{E5965896-0B6A-4982-9277-0F0EC623B66A}" type="presParOf" srcId="{60B45BD7-6C44-44ED-A505-954058B4540E}" destId="{87218683-9375-42D5-B261-42516C58A4DC}" srcOrd="0" destOrd="0" presId="urn:microsoft.com/office/officeart/2005/8/layout/architecture+Icon"/>
    <dgm:cxn modelId="{57FD089B-7372-4DAC-98EF-AC5D3B342611}" type="presParOf" srcId="{87218683-9375-42D5-B261-42516C58A4DC}" destId="{7E0A1386-541F-4D7A-BA0B-330A182188E0}" srcOrd="0" destOrd="0" presId="urn:microsoft.com/office/officeart/2005/8/layout/architecture+Icon"/>
    <dgm:cxn modelId="{DDA2464D-4AD2-44F2-8263-B66B4882DA70}" type="presParOf" srcId="{87218683-9375-42D5-B261-42516C58A4DC}" destId="{3BB2E5B7-E160-4ECB-BE9A-EDAD6173C103}" srcOrd="1" destOrd="0" presId="urn:microsoft.com/office/officeart/2005/8/layout/architecture+Icon"/>
    <dgm:cxn modelId="{7B3C8A16-B076-441F-ABCF-82E96023D00F}" type="presParOf" srcId="{87218683-9375-42D5-B261-42516C58A4DC}" destId="{DF7526A0-5D29-41D6-9812-193E16FBB0DB}" srcOrd="2" destOrd="0" presId="urn:microsoft.com/office/officeart/2005/8/layout/architecture+Icon"/>
    <dgm:cxn modelId="{11F27E30-AD0D-42DF-9B57-7EC111005F97}" type="presParOf" srcId="{DF7526A0-5D29-41D6-9812-193E16FBB0DB}" destId="{5AD02C11-A1EE-4E1C-B965-A4DF9B184CDF}" srcOrd="0" destOrd="0" presId="urn:microsoft.com/office/officeart/2005/8/layout/architecture+Icon"/>
    <dgm:cxn modelId="{9FD2FAE8-D391-4226-A4C8-9B52B4BBF985}" type="presParOf" srcId="{5AD02C11-A1EE-4E1C-B965-A4DF9B184CDF}" destId="{BBB8BA2F-4D5E-4559-AE6C-BBDDA1FCCB66}" srcOrd="0" destOrd="0" presId="urn:microsoft.com/office/officeart/2005/8/layout/architecture+Icon"/>
    <dgm:cxn modelId="{25C10C9E-3815-429C-913E-CA5BE432F888}" type="presParOf" srcId="{5AD02C11-A1EE-4E1C-B965-A4DF9B184CDF}" destId="{397DAA37-0839-41F2-83CE-B91E286BC034}" srcOrd="1" destOrd="0" presId="urn:microsoft.com/office/officeart/2005/8/layout/architecture+Icon"/>
    <dgm:cxn modelId="{B0DB68BD-A222-4A29-8BA1-6CAE90EF4098}" type="presParOf" srcId="{5AD02C11-A1EE-4E1C-B965-A4DF9B184CDF}" destId="{790D9BC1-84BA-4C52-B383-644D9CF57990}" srcOrd="2" destOrd="0" presId="urn:microsoft.com/office/officeart/2005/8/layout/architecture+Icon"/>
    <dgm:cxn modelId="{8F492982-FB0B-4A0B-81C7-F61025500899}" type="presParOf" srcId="{790D9BC1-84BA-4C52-B383-644D9CF57990}" destId="{BF4F32F6-4D22-41C7-B8F0-F8543B343CDE}" srcOrd="0" destOrd="0" presId="urn:microsoft.com/office/officeart/2005/8/layout/architecture+Icon"/>
    <dgm:cxn modelId="{9B2EDD26-508E-47F3-972C-58BD93EEDE11}" type="presParOf" srcId="{BF4F32F6-4D22-41C7-B8F0-F8543B343CDE}" destId="{FE1A8AE6-715A-4CD8-A3DF-51655A4C974E}" srcOrd="0" destOrd="0" presId="urn:microsoft.com/office/officeart/2005/8/layout/architecture+Icon"/>
    <dgm:cxn modelId="{B9E22BD0-E606-42C2-80FB-25347727B245}" type="presParOf" srcId="{BF4F32F6-4D22-41C7-B8F0-F8543B343CDE}" destId="{5E756408-6544-4CB2-A8B4-294A92B1CAE5}" srcOrd="1" destOrd="0" presId="urn:microsoft.com/office/officeart/2005/8/layout/architecture+Icon"/>
    <dgm:cxn modelId="{CB8A5474-1C4D-43FE-BFA1-4A42C3BEFC0F}" type="presParOf" srcId="{790D9BC1-84BA-4C52-B383-644D9CF57990}" destId="{50618B1E-5511-4692-A6AC-5C067D40F43A}" srcOrd="1" destOrd="0" presId="urn:microsoft.com/office/officeart/2005/8/layout/architecture+Icon"/>
    <dgm:cxn modelId="{8DA9B3AB-626E-49F2-9678-51EB11DDD9A7}" type="presParOf" srcId="{790D9BC1-84BA-4C52-B383-644D9CF57990}" destId="{DB0A123F-33A4-4217-AA42-CD9AAEBBD901}" srcOrd="2" destOrd="0" presId="urn:microsoft.com/office/officeart/2005/8/layout/architecture+Icon"/>
    <dgm:cxn modelId="{2E42053C-C53C-43ED-884D-BA0FC4980D4A}" type="presParOf" srcId="{DB0A123F-33A4-4217-AA42-CD9AAEBBD901}" destId="{B8F1803B-714C-4636-BC52-0D849C53FC1F}" srcOrd="0" destOrd="0" presId="urn:microsoft.com/office/officeart/2005/8/layout/architecture+Icon"/>
    <dgm:cxn modelId="{0F621643-A988-44E9-A46F-E2E7EF936E12}" type="presParOf" srcId="{DB0A123F-33A4-4217-AA42-CD9AAEBBD901}" destId="{E3A8DF1C-4353-4B9C-B01C-576745ECDD2F}" srcOrd="1" destOrd="0" presId="urn:microsoft.com/office/officeart/2005/8/layout/architecture+Icon"/>
    <dgm:cxn modelId="{A9AD550E-159E-49E3-9D63-F70FEE45DA84}" type="presParOf" srcId="{790D9BC1-84BA-4C52-B383-644D9CF57990}" destId="{12DFBC16-A7F0-411A-A927-B84D25C6CEFD}" srcOrd="3" destOrd="0" presId="urn:microsoft.com/office/officeart/2005/8/layout/architecture+Icon"/>
    <dgm:cxn modelId="{17BA8B5B-6A9E-4C9E-B5FD-C4855AA578B2}" type="presParOf" srcId="{790D9BC1-84BA-4C52-B383-644D9CF57990}" destId="{68390169-1620-4D11-97BC-EC96A794FD57}" srcOrd="4" destOrd="0" presId="urn:microsoft.com/office/officeart/2005/8/layout/architecture+Icon"/>
    <dgm:cxn modelId="{4795AF83-DE6D-4A5A-8A34-FFB6B932A621}" type="presParOf" srcId="{68390169-1620-4D11-97BC-EC96A794FD57}" destId="{91C00F87-6E64-4B0F-9515-AA9D94044960}" srcOrd="0" destOrd="0" presId="urn:microsoft.com/office/officeart/2005/8/layout/architecture+Icon"/>
    <dgm:cxn modelId="{C861A41A-2446-4B01-9FEA-AA40461C8871}" type="presParOf" srcId="{68390169-1620-4D11-97BC-EC96A794FD57}" destId="{DCB69337-0CCE-48B1-990E-D4040328F96E}" srcOrd="1" destOrd="0" presId="urn:microsoft.com/office/officeart/2005/8/layout/architecture+Icon"/>
    <dgm:cxn modelId="{F26D3F49-4999-40FC-8409-327120AB3F5D}" type="presParOf" srcId="{790D9BC1-84BA-4C52-B383-644D9CF57990}" destId="{05448A05-EEE3-461C-9D5A-2E0B4CF1F8DD}" srcOrd="5" destOrd="0" presId="urn:microsoft.com/office/officeart/2005/8/layout/architecture+Icon"/>
    <dgm:cxn modelId="{79CE45EA-0B24-4EE3-A0BA-2DA0ADC61F4A}" type="presParOf" srcId="{790D9BC1-84BA-4C52-B383-644D9CF57990}" destId="{8CCB75CB-81E8-43A2-8E38-20ED453647F0}" srcOrd="6" destOrd="0" presId="urn:microsoft.com/office/officeart/2005/8/layout/architecture+Icon"/>
    <dgm:cxn modelId="{64CD89A0-96F7-4341-9F9B-DF0E577BE133}" type="presParOf" srcId="{8CCB75CB-81E8-43A2-8E38-20ED453647F0}" destId="{F962641D-2186-42B9-976D-BE48D08D7B56}" srcOrd="0" destOrd="0" presId="urn:microsoft.com/office/officeart/2005/8/layout/architecture+Icon"/>
    <dgm:cxn modelId="{BCDC7C05-19DC-4D0A-9826-644123954B83}" type="presParOf" srcId="{8CCB75CB-81E8-43A2-8E38-20ED453647F0}" destId="{9682C876-4CF7-4A92-82BB-3F9A68FDF29F}" srcOrd="1" destOrd="0" presId="urn:microsoft.com/office/officeart/2005/8/layout/architecture+Icon"/>
    <dgm:cxn modelId="{03A16E86-AE8E-4F00-94FB-7F10320479A0}" type="presParOf" srcId="{7905A54F-4A55-429F-9848-4E0E5EC2C771}" destId="{B8E9C035-0506-404F-A71C-8D7D0E7E10C1}" srcOrd="3" destOrd="0" presId="urn:microsoft.com/office/officeart/2005/8/layout/architecture+Icon"/>
    <dgm:cxn modelId="{CC96D9EC-617D-4D7F-8F2B-C69AECE4D424}" type="presParOf" srcId="{7905A54F-4A55-429F-9848-4E0E5EC2C771}" destId="{E525D55B-C59E-41A9-8F95-50FDB57D084A}" srcOrd="4" destOrd="0" presId="urn:microsoft.com/office/officeart/2005/8/layout/architecture+Icon"/>
    <dgm:cxn modelId="{096516F2-4BEB-401A-975B-A10E294FAB04}" type="presParOf" srcId="{E525D55B-C59E-41A9-8F95-50FDB57D084A}" destId="{1034CA34-728A-48B4-9DB9-2104F9177AA0}" srcOrd="0" destOrd="0" presId="urn:microsoft.com/office/officeart/2005/8/layout/architecture+Icon"/>
    <dgm:cxn modelId="{CF4112AF-0B3D-43F4-A842-1A9CB2FB198E}" type="presParOf" srcId="{E525D55B-C59E-41A9-8F95-50FDB57D084A}" destId="{0A7342E8-656F-4595-9864-E8A28235D59F}" srcOrd="1" destOrd="0" presId="urn:microsoft.com/office/officeart/2005/8/layout/architecture+Icon"/>
    <dgm:cxn modelId="{CCD2715E-4472-40D7-9245-C6788DC79313}" type="presParOf" srcId="{E525D55B-C59E-41A9-8F95-50FDB57D084A}" destId="{36EFD295-C64C-4D34-9C9D-081650CEE427}" srcOrd="2" destOrd="0" presId="urn:microsoft.com/office/officeart/2005/8/layout/architecture+Icon"/>
    <dgm:cxn modelId="{53FC760B-4B0B-48CA-95B8-140FFF10E47A}" type="presParOf" srcId="{36EFD295-C64C-4D34-9C9D-081650CEE427}" destId="{B410D79E-083D-40D9-BE2C-9CE497BB25A1}" srcOrd="0" destOrd="0" presId="urn:microsoft.com/office/officeart/2005/8/layout/architecture+Icon"/>
    <dgm:cxn modelId="{83A598CB-3378-4ABE-942C-141EA9A8ACE1}" type="presParOf" srcId="{B410D79E-083D-40D9-BE2C-9CE497BB25A1}" destId="{A662942C-A515-4051-BB92-86A560AFE373}" srcOrd="0" destOrd="0" presId="urn:microsoft.com/office/officeart/2005/8/layout/architecture+Icon"/>
    <dgm:cxn modelId="{C218AE15-7438-47BC-8D7C-A7ED20BA9C98}" type="presParOf" srcId="{B410D79E-083D-40D9-BE2C-9CE497BB25A1}" destId="{51FA09D7-CD6D-4786-B8CB-C4994FBAD5C8}" srcOrd="1" destOrd="0" presId="urn:microsoft.com/office/officeart/2005/8/layout/architecture+Icon"/>
    <dgm:cxn modelId="{AE6AE22E-8E80-462E-9A48-C294D76D714E}" type="presParOf" srcId="{B410D79E-083D-40D9-BE2C-9CE497BB25A1}" destId="{A88C2F7E-0075-4C46-B803-24A49BD1D531}" srcOrd="2" destOrd="0" presId="urn:microsoft.com/office/officeart/2005/8/layout/architecture+Icon"/>
    <dgm:cxn modelId="{60A81E85-AF54-4F62-AF02-810567A65728}" type="presParOf" srcId="{A88C2F7E-0075-4C46-B803-24A49BD1D531}" destId="{1CEE4F16-4C63-4651-A1BB-14F45BDD41D6}" srcOrd="0" destOrd="0" presId="urn:microsoft.com/office/officeart/2005/8/layout/architecture+Icon"/>
    <dgm:cxn modelId="{CF9C8AEF-175E-4ACD-9CDF-34ED7079669F}" type="presParOf" srcId="{1CEE4F16-4C63-4651-A1BB-14F45BDD41D6}" destId="{F8B4B5DF-E8E3-40B1-A4B2-DA0705E26961}" srcOrd="0" destOrd="0" presId="urn:microsoft.com/office/officeart/2005/8/layout/architecture+Icon"/>
    <dgm:cxn modelId="{EC0C44B0-75C1-400A-8657-FD6578996E50}" type="presParOf" srcId="{1CEE4F16-4C63-4651-A1BB-14F45BDD41D6}" destId="{FF22DDCC-D79F-4393-87C5-C9703BCFC3B5}" srcOrd="1" destOrd="0" presId="urn:microsoft.com/office/officeart/2005/8/layout/architecture+Icon"/>
    <dgm:cxn modelId="{752ADDE3-434F-4FB0-BA1F-D30AE48777DB}" type="presParOf" srcId="{1CEE4F16-4C63-4651-A1BB-14F45BDD41D6}" destId="{020306E2-9284-4CA0-ACFC-64DCCEE18E8B}" srcOrd="2" destOrd="0" presId="urn:microsoft.com/office/officeart/2005/8/layout/architecture+Icon"/>
    <dgm:cxn modelId="{DBE9B945-ADAB-4DBC-AC4E-A632397B35BB}" type="presParOf" srcId="{020306E2-9284-4CA0-ACFC-64DCCEE18E8B}" destId="{77B6BAD7-9D73-4FC2-B18E-2D3474D53E1F}" srcOrd="0" destOrd="0" presId="urn:microsoft.com/office/officeart/2005/8/layout/architecture+Icon"/>
    <dgm:cxn modelId="{CBB3E92E-085E-4459-8202-82EFAD965714}" type="presParOf" srcId="{77B6BAD7-9D73-4FC2-B18E-2D3474D53E1F}" destId="{4B3D238E-96B5-407C-B732-FA9517EB1C47}" srcOrd="0" destOrd="0" presId="urn:microsoft.com/office/officeart/2005/8/layout/architecture+Icon"/>
    <dgm:cxn modelId="{251BC2AD-46D4-495B-BBC9-F4B395650697}" type="presParOf" srcId="{77B6BAD7-9D73-4FC2-B18E-2D3474D53E1F}" destId="{EFCE2AFA-9F16-4A4E-B75E-86B8B55B00D3}" srcOrd="1" destOrd="0" presId="urn:microsoft.com/office/officeart/2005/8/layout/architecture+Icon"/>
    <dgm:cxn modelId="{24AFDD74-D148-443A-B3FE-1E70BE93EF66}" type="presParOf" srcId="{020306E2-9284-4CA0-ACFC-64DCCEE18E8B}" destId="{84681F3F-63C9-4722-A9C7-F2D3ACCD6502}" srcOrd="1" destOrd="0" presId="urn:microsoft.com/office/officeart/2005/8/layout/architecture+Icon"/>
    <dgm:cxn modelId="{BBB45EDC-F603-451A-B855-3B081332E6BF}" type="presParOf" srcId="{020306E2-9284-4CA0-ACFC-64DCCEE18E8B}" destId="{5B9EFAC8-07A4-4748-A606-D64F1C023981}" srcOrd="2" destOrd="0" presId="urn:microsoft.com/office/officeart/2005/8/layout/architecture+Icon"/>
    <dgm:cxn modelId="{22864FE4-BFEB-484E-B8B5-E1DD942B3CF9}" type="presParOf" srcId="{5B9EFAC8-07A4-4748-A606-D64F1C023981}" destId="{72BC33C1-D398-44D8-80EE-9DFF4BE36B4C}" srcOrd="0" destOrd="0" presId="urn:microsoft.com/office/officeart/2005/8/layout/architecture+Icon"/>
    <dgm:cxn modelId="{AE1210C9-E3EC-4E0B-A8AA-4915E9B99D37}" type="presParOf" srcId="{5B9EFAC8-07A4-4748-A606-D64F1C023981}" destId="{204991B6-ED0C-4D8C-87F2-F965C0C0C0D8}" srcOrd="1" destOrd="0" presId="urn:microsoft.com/office/officeart/2005/8/layout/architecture+Icon"/>
    <dgm:cxn modelId="{D35AF2F4-25B5-4E07-80AD-E021A2B3CDAC}" type="presParOf" srcId="{020306E2-9284-4CA0-ACFC-64DCCEE18E8B}" destId="{F31DBA37-8B4E-4D6A-94B9-BC32AEB9F5B7}" srcOrd="3" destOrd="0" presId="urn:microsoft.com/office/officeart/2005/8/layout/architecture+Icon"/>
    <dgm:cxn modelId="{23DA8587-1A93-4C34-B409-0E95AB854E83}" type="presParOf" srcId="{020306E2-9284-4CA0-ACFC-64DCCEE18E8B}" destId="{EB053C18-7880-479F-AF95-07DE4DB9211A}" srcOrd="4" destOrd="0" presId="urn:microsoft.com/office/officeart/2005/8/layout/architecture+Icon"/>
    <dgm:cxn modelId="{F843758D-1FA5-496B-8886-C8E25FE7B78D}" type="presParOf" srcId="{EB053C18-7880-479F-AF95-07DE4DB9211A}" destId="{7B5DDA0B-9611-463E-B26D-E4E083382A4B}" srcOrd="0" destOrd="0" presId="urn:microsoft.com/office/officeart/2005/8/layout/architecture+Icon"/>
    <dgm:cxn modelId="{70EBA5F9-9052-4AE1-BF66-C2DC2ADAC431}" type="presParOf" srcId="{EB053C18-7880-479F-AF95-07DE4DB9211A}" destId="{2B34A64A-2484-410A-B76B-0CD2F7A64315}" srcOrd="1" destOrd="0" presId="urn:microsoft.com/office/officeart/2005/8/layout/architecture+Icon"/>
    <dgm:cxn modelId="{E900E0B5-14BD-41EB-8847-0BD441F5656F}" type="presParOf" srcId="{020306E2-9284-4CA0-ACFC-64DCCEE18E8B}" destId="{68F60D20-D5CA-45D9-B46B-5E5A25D8523E}" srcOrd="5" destOrd="0" presId="urn:microsoft.com/office/officeart/2005/8/layout/architecture+Icon"/>
    <dgm:cxn modelId="{64447453-F44D-44CE-B4D0-D8492FB1550A}" type="presParOf" srcId="{020306E2-9284-4CA0-ACFC-64DCCEE18E8B}" destId="{3631A4B3-1851-4AD3-8F73-B07E2F2AA018}" srcOrd="6" destOrd="0" presId="urn:microsoft.com/office/officeart/2005/8/layout/architecture+Icon"/>
    <dgm:cxn modelId="{D1BA51B9-8485-4D62-B230-7B1EF1575C46}" type="presParOf" srcId="{3631A4B3-1851-4AD3-8F73-B07E2F2AA018}" destId="{47CBC45A-5685-46D8-AC35-36462320EE25}" srcOrd="0" destOrd="0" presId="urn:microsoft.com/office/officeart/2005/8/layout/architecture+Icon"/>
    <dgm:cxn modelId="{DE71B064-CC81-4771-8EC5-03FD60A6EF5C}" type="presParOf" srcId="{3631A4B3-1851-4AD3-8F73-B07E2F2AA018}" destId="{FEFC45DE-721D-4816-A03C-62141698ED0C}" srcOrd="1" destOrd="0" presId="urn:microsoft.com/office/officeart/2005/8/layout/architecture+Icon"/>
    <dgm:cxn modelId="{94674A3E-0965-41B7-90AA-F9F616D92440}" type="presParOf" srcId="{36EFD295-C64C-4D34-9C9D-081650CEE427}" destId="{3C337406-00DA-4709-9F9C-EF3C26444875}" srcOrd="1" destOrd="0" presId="urn:microsoft.com/office/officeart/2005/8/layout/architecture+Icon"/>
    <dgm:cxn modelId="{AD328E50-43CF-466E-AB8F-AC18CFDABC87}" type="presParOf" srcId="{36EFD295-C64C-4D34-9C9D-081650CEE427}" destId="{5FF5BECF-0531-4ADD-8EDA-043BE91C9DB2}" srcOrd="2" destOrd="0" presId="urn:microsoft.com/office/officeart/2005/8/layout/architecture+Icon"/>
    <dgm:cxn modelId="{89AD1E0E-1770-4F98-B657-62491596C835}" type="presParOf" srcId="{5FF5BECF-0531-4ADD-8EDA-043BE91C9DB2}" destId="{6DC6DA29-5636-4022-AC6D-A8071A886B45}" srcOrd="0" destOrd="0" presId="urn:microsoft.com/office/officeart/2005/8/layout/architecture+Icon"/>
    <dgm:cxn modelId="{B378FD07-AAC8-494A-968D-364CDE61064C}" type="presParOf" srcId="{5FF5BECF-0531-4ADD-8EDA-043BE91C9DB2}" destId="{34F59AC6-08AB-4DD4-B236-DEA549F7B3D0}" srcOrd="1" destOrd="0" presId="urn:microsoft.com/office/officeart/2005/8/layout/architecture+Icon"/>
    <dgm:cxn modelId="{38375853-C2D8-43C4-9333-36494114D7EC}" type="presParOf" srcId="{5FF5BECF-0531-4ADD-8EDA-043BE91C9DB2}" destId="{F888AD30-AADC-49A2-9276-E31058B86D6A}" srcOrd="2" destOrd="0" presId="urn:microsoft.com/office/officeart/2005/8/layout/architecture+Icon"/>
    <dgm:cxn modelId="{E7B5A5A0-8955-4C65-A7B3-65CE1C189485}" type="presParOf" srcId="{F888AD30-AADC-49A2-9276-E31058B86D6A}" destId="{B6C90AD3-7E16-47A2-8385-2C41DE1514B5}" srcOrd="0" destOrd="0" presId="urn:microsoft.com/office/officeart/2005/8/layout/architecture+Icon"/>
    <dgm:cxn modelId="{0B784F53-35C5-41DC-93D3-8EE8727BF599}" type="presParOf" srcId="{B6C90AD3-7E16-47A2-8385-2C41DE1514B5}" destId="{689385E1-BC7C-4611-A3D5-13B92BCF8F00}" srcOrd="0" destOrd="0" presId="urn:microsoft.com/office/officeart/2005/8/layout/architecture+Icon"/>
    <dgm:cxn modelId="{0E82C0F5-FC5B-4E32-AE2C-65FFA6C78583}" type="presParOf" srcId="{B6C90AD3-7E16-47A2-8385-2C41DE1514B5}" destId="{376B971B-2B33-4248-8428-EB1B70E010CF}" srcOrd="1" destOrd="0" presId="urn:microsoft.com/office/officeart/2005/8/layout/architecture+Icon"/>
    <dgm:cxn modelId="{40445EBA-FC81-469F-9506-69BD0C0247DB}" type="presParOf" srcId="{B6C90AD3-7E16-47A2-8385-2C41DE1514B5}" destId="{30D5A55B-C929-4BF6-B36D-53EF1716F514}" srcOrd="2" destOrd="0" presId="urn:microsoft.com/office/officeart/2005/8/layout/architecture+Icon"/>
    <dgm:cxn modelId="{BF39C8E0-F45F-4009-A40B-3E7AC720FBEF}" type="presParOf" srcId="{30D5A55B-C929-4BF6-B36D-53EF1716F514}" destId="{1563AC37-31C3-41B8-B48B-81F35465426C}" srcOrd="0" destOrd="0" presId="urn:microsoft.com/office/officeart/2005/8/layout/architecture+Icon"/>
    <dgm:cxn modelId="{0C17073D-0088-44C4-A947-A3D236781708}" type="presParOf" srcId="{1563AC37-31C3-41B8-B48B-81F35465426C}" destId="{55F4BA27-102F-47A8-AB32-B6D2F11AADD8}" srcOrd="0" destOrd="0" presId="urn:microsoft.com/office/officeart/2005/8/layout/architecture+Icon"/>
    <dgm:cxn modelId="{865D7490-F544-4565-8BBF-59FB27330DBF}" type="presParOf" srcId="{1563AC37-31C3-41B8-B48B-81F35465426C}" destId="{010FA87A-F614-4A42-8BBF-00A9A8775D64}" srcOrd="1" destOrd="0" presId="urn:microsoft.com/office/officeart/2005/8/layout/architecture+Icon"/>
    <dgm:cxn modelId="{ECA7C30A-FF95-43D3-A614-ECDA156E2D6F}" type="presParOf" srcId="{30D5A55B-C929-4BF6-B36D-53EF1716F514}" destId="{779C3791-5805-46E6-A9A3-D56472E5E8E0}" srcOrd="1" destOrd="0" presId="urn:microsoft.com/office/officeart/2005/8/layout/architecture+Icon"/>
    <dgm:cxn modelId="{12BCC48B-8E33-4AB1-871C-D4E97092F64D}" type="presParOf" srcId="{30D5A55B-C929-4BF6-B36D-53EF1716F514}" destId="{6C1ED8A6-BF02-4384-840A-DDB297EEB89E}" srcOrd="2" destOrd="0" presId="urn:microsoft.com/office/officeart/2005/8/layout/architecture+Icon"/>
    <dgm:cxn modelId="{89007458-C012-4246-9583-235D86B19A22}" type="presParOf" srcId="{6C1ED8A6-BF02-4384-840A-DDB297EEB89E}" destId="{8FD74FFF-419C-4894-91B0-B0CC45A72ABE}" srcOrd="0" destOrd="0" presId="urn:microsoft.com/office/officeart/2005/8/layout/architecture+Icon"/>
    <dgm:cxn modelId="{549C1604-FB34-4307-A7C0-C462D44B7E9D}" type="presParOf" srcId="{6C1ED8A6-BF02-4384-840A-DDB297EEB89E}" destId="{8CED7FD6-B73D-4C05-9B17-58F62E623A32}" srcOrd="1" destOrd="0" presId="urn:microsoft.com/office/officeart/2005/8/layout/architecture+Icon"/>
    <dgm:cxn modelId="{B3CC6FC3-5A68-47DB-96BA-A4ED2CC01B63}" type="presParOf" srcId="{30D5A55B-C929-4BF6-B36D-53EF1716F514}" destId="{5B27382F-0A89-41F1-8033-41A5693F08CE}" srcOrd="3" destOrd="0" presId="urn:microsoft.com/office/officeart/2005/8/layout/architecture+Icon"/>
    <dgm:cxn modelId="{292740B1-B26F-4536-9215-16A16D52E52E}" type="presParOf" srcId="{30D5A55B-C929-4BF6-B36D-53EF1716F514}" destId="{589B52D0-18BB-45A0-86C7-BFE6D3E84423}" srcOrd="4" destOrd="0" presId="urn:microsoft.com/office/officeart/2005/8/layout/architecture+Icon"/>
    <dgm:cxn modelId="{C91B9F70-F840-4814-90A7-D6607269DB37}" type="presParOf" srcId="{589B52D0-18BB-45A0-86C7-BFE6D3E84423}" destId="{6C442561-4278-4B2E-9AA5-E39965780A03}" srcOrd="0" destOrd="0" presId="urn:microsoft.com/office/officeart/2005/8/layout/architecture+Icon"/>
    <dgm:cxn modelId="{BA47634D-ECF7-4201-B19A-497ABF265283}" type="presParOf" srcId="{589B52D0-18BB-45A0-86C7-BFE6D3E84423}" destId="{78F3C53B-42AD-4E4A-94A0-FF8D474F1D69}" srcOrd="1" destOrd="0" presId="urn:microsoft.com/office/officeart/2005/8/layout/architecture+Icon"/>
    <dgm:cxn modelId="{CF82FAFB-6BDC-4E98-8218-8FBBF3186ECE}" type="presParOf" srcId="{30D5A55B-C929-4BF6-B36D-53EF1716F514}" destId="{0208E6EB-00C3-4968-9AB7-476869086684}" srcOrd="5" destOrd="0" presId="urn:microsoft.com/office/officeart/2005/8/layout/architecture+Icon"/>
    <dgm:cxn modelId="{F626A3ED-CFC1-4AC0-9CA2-84A63E422E03}" type="presParOf" srcId="{30D5A55B-C929-4BF6-B36D-53EF1716F514}" destId="{F22C1D49-84DD-4A56-85B5-CDD57772EFC5}" srcOrd="6" destOrd="0" presId="urn:microsoft.com/office/officeart/2005/8/layout/architecture+Icon"/>
    <dgm:cxn modelId="{0FB587C9-130A-4E30-A903-D5DEDEB6DF2B}" type="presParOf" srcId="{F22C1D49-84DD-4A56-85B5-CDD57772EFC5}" destId="{755E6312-EAF9-4AA4-A219-40BF8A1B80A1}" srcOrd="0" destOrd="0" presId="urn:microsoft.com/office/officeart/2005/8/layout/architecture+Icon"/>
    <dgm:cxn modelId="{B67CD14C-5185-40A5-9101-07DE5B88E46E}" type="presParOf" srcId="{F22C1D49-84DD-4A56-85B5-CDD57772EFC5}" destId="{63357EED-8570-4DFD-96F5-CB8830BD8F5A}" srcOrd="1" destOrd="0" presId="urn:microsoft.com/office/officeart/2005/8/layout/architecture+Icon"/>
    <dgm:cxn modelId="{ACCC8243-23EF-4BA9-9144-B92C8E605B4F}" type="presParOf" srcId="{30D5A55B-C929-4BF6-B36D-53EF1716F514}" destId="{1C0AA0AD-C518-45F4-BC10-E302D7DEAB5D}" srcOrd="7" destOrd="0" presId="urn:microsoft.com/office/officeart/2005/8/layout/architecture+Icon"/>
    <dgm:cxn modelId="{529B159F-3697-4193-B726-1F1C23CE8C3F}" type="presParOf" srcId="{30D5A55B-C929-4BF6-B36D-53EF1716F514}" destId="{88D63AFB-7DBC-4307-954D-77C3D188B8AC}" srcOrd="8" destOrd="0" presId="urn:microsoft.com/office/officeart/2005/8/layout/architecture+Icon"/>
    <dgm:cxn modelId="{DE7E20C0-2F0D-4A1D-9B93-1A9925D9345B}" type="presParOf" srcId="{88D63AFB-7DBC-4307-954D-77C3D188B8AC}" destId="{6D02C71A-7536-4956-BBF7-E3FA1C76C872}" srcOrd="0" destOrd="0" presId="urn:microsoft.com/office/officeart/2005/8/layout/architecture+Icon"/>
    <dgm:cxn modelId="{650E37A3-9312-41EE-9169-4B536F1A51AE}" type="presParOf" srcId="{88D63AFB-7DBC-4307-954D-77C3D188B8AC}" destId="{1D346387-43FD-4AFE-9912-14276C66EA50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C9AFD7-EDC3-4DF9-BDC6-8C63A5CE2DEF}" type="doc">
      <dgm:prSet loTypeId="urn:microsoft.com/office/officeart/2005/8/layout/architecture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02A08-CEC4-40F8-A1BD-858F7037C22D}">
      <dgm:prSet phldrT="[Text]"/>
      <dgm:spPr/>
      <dgm:t>
        <a:bodyPr/>
        <a:lstStyle/>
        <a:p>
          <a:r>
            <a:rPr lang="es-CO" dirty="0" smtClean="0"/>
            <a:t>HP</a:t>
          </a:r>
          <a:endParaRPr lang="en-US" dirty="0"/>
        </a:p>
      </dgm:t>
    </dgm:pt>
    <dgm:pt modelId="{E58AF131-B2A6-440C-9FC3-5B7E7C54E101}" type="parTrans" cxnId="{654D8868-F40D-4F40-9057-DD7E9334BE6C}">
      <dgm:prSet/>
      <dgm:spPr/>
      <dgm:t>
        <a:bodyPr/>
        <a:lstStyle/>
        <a:p>
          <a:endParaRPr lang="en-US"/>
        </a:p>
      </dgm:t>
    </dgm:pt>
    <dgm:pt modelId="{2946107A-C22A-4BB6-A4A6-6BC454CDC2B6}" type="sibTrans" cxnId="{654D8868-F40D-4F40-9057-DD7E9334BE6C}">
      <dgm:prSet/>
      <dgm:spPr/>
      <dgm:t>
        <a:bodyPr/>
        <a:lstStyle/>
        <a:p>
          <a:endParaRPr lang="en-US"/>
        </a:p>
      </dgm:t>
    </dgm:pt>
    <dgm:pt modelId="{804431C7-A118-4366-9AE7-73FA52FAA44D}">
      <dgm:prSet phldrT="[Text]"/>
      <dgm:spPr/>
      <dgm:t>
        <a:bodyPr/>
        <a:lstStyle/>
        <a:p>
          <a:r>
            <a:rPr lang="es-CO" dirty="0" smtClean="0"/>
            <a:t>IBM</a:t>
          </a:r>
          <a:endParaRPr lang="en-US" dirty="0"/>
        </a:p>
      </dgm:t>
    </dgm:pt>
    <dgm:pt modelId="{D8B732F8-6780-4276-8A40-9889A9837C39}" type="parTrans" cxnId="{36689979-AE59-4D9C-BD3B-5CB2141CFFFF}">
      <dgm:prSet/>
      <dgm:spPr/>
      <dgm:t>
        <a:bodyPr/>
        <a:lstStyle/>
        <a:p>
          <a:endParaRPr lang="en-US"/>
        </a:p>
      </dgm:t>
    </dgm:pt>
    <dgm:pt modelId="{BACE3BB1-1763-41A6-BFAA-02D289C7FB07}" type="sibTrans" cxnId="{36689979-AE59-4D9C-BD3B-5CB2141CFFFF}">
      <dgm:prSet/>
      <dgm:spPr/>
      <dgm:t>
        <a:bodyPr/>
        <a:lstStyle/>
        <a:p>
          <a:endParaRPr lang="en-US"/>
        </a:p>
      </dgm:t>
    </dgm:pt>
    <dgm:pt modelId="{836C7FDC-811B-42EF-8F0E-8752839D1840}">
      <dgm:prSet phldrT="[Text]"/>
      <dgm:spPr/>
      <dgm:t>
        <a:bodyPr/>
        <a:lstStyle/>
        <a:p>
          <a:r>
            <a:rPr lang="es-CO" dirty="0" smtClean="0"/>
            <a:t>DELL</a:t>
          </a:r>
          <a:endParaRPr lang="en-US" dirty="0"/>
        </a:p>
      </dgm:t>
    </dgm:pt>
    <dgm:pt modelId="{894FED78-2546-4D10-A85E-6B4D5280C4E3}" type="parTrans" cxnId="{5CA829CA-9E9B-45B0-8EB9-378B56C0E5B8}">
      <dgm:prSet/>
      <dgm:spPr/>
      <dgm:t>
        <a:bodyPr/>
        <a:lstStyle/>
        <a:p>
          <a:endParaRPr lang="en-US"/>
        </a:p>
      </dgm:t>
    </dgm:pt>
    <dgm:pt modelId="{0D33F256-B867-4B05-8AEF-AD79A218511A}" type="sibTrans" cxnId="{5CA829CA-9E9B-45B0-8EB9-378B56C0E5B8}">
      <dgm:prSet/>
      <dgm:spPr/>
      <dgm:t>
        <a:bodyPr/>
        <a:lstStyle/>
        <a:p>
          <a:endParaRPr lang="en-US"/>
        </a:p>
      </dgm:t>
    </dgm:pt>
    <dgm:pt modelId="{213EF9C6-00DF-4EFF-B1BB-C6681F69F9D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XEN</a:t>
          </a:r>
          <a:endParaRPr lang="en-US" dirty="0"/>
        </a:p>
      </dgm:t>
    </dgm:pt>
    <dgm:pt modelId="{A9AE184E-85AE-4B0C-916B-5875831FAED4}" type="parTrans" cxnId="{7CCF41EF-733E-4BD1-BB9A-9A78CC2A3C34}">
      <dgm:prSet/>
      <dgm:spPr/>
      <dgm:t>
        <a:bodyPr/>
        <a:lstStyle/>
        <a:p>
          <a:endParaRPr lang="en-US"/>
        </a:p>
      </dgm:t>
    </dgm:pt>
    <dgm:pt modelId="{B75FC6C8-A3F9-4BD6-9AC4-960A586D88F9}" type="sibTrans" cxnId="{7CCF41EF-733E-4BD1-BB9A-9A78CC2A3C34}">
      <dgm:prSet/>
      <dgm:spPr/>
      <dgm:t>
        <a:bodyPr/>
        <a:lstStyle/>
        <a:p>
          <a:endParaRPr lang="en-US"/>
        </a:p>
      </dgm:t>
    </dgm:pt>
    <dgm:pt modelId="{66989A32-928A-4CC0-ABB8-748B1DAA5BFB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Oracle VM</a:t>
          </a:r>
          <a:endParaRPr lang="en-US" dirty="0"/>
        </a:p>
      </dgm:t>
    </dgm:pt>
    <dgm:pt modelId="{8BA9AC70-6AA8-4F96-BB34-5FA23D13B10C}" type="parTrans" cxnId="{6C58E05B-33CD-4AEB-B666-D704E70D4F0D}">
      <dgm:prSet/>
      <dgm:spPr/>
      <dgm:t>
        <a:bodyPr/>
        <a:lstStyle/>
        <a:p>
          <a:endParaRPr lang="en-US"/>
        </a:p>
      </dgm:t>
    </dgm:pt>
    <dgm:pt modelId="{7AADF09F-F222-47DC-BFDC-3AB367827D0A}" type="sibTrans" cxnId="{6C58E05B-33CD-4AEB-B666-D704E70D4F0D}">
      <dgm:prSet/>
      <dgm:spPr/>
      <dgm:t>
        <a:bodyPr/>
        <a:lstStyle/>
        <a:p>
          <a:endParaRPr lang="en-US"/>
        </a:p>
      </dgm:t>
    </dgm:pt>
    <dgm:pt modelId="{50BC6D34-3252-423F-90F1-6D3D7A14319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MS </a:t>
          </a:r>
          <a:r>
            <a:rPr lang="es-CO" dirty="0" err="1" smtClean="0"/>
            <a:t>HyperV</a:t>
          </a:r>
          <a:endParaRPr lang="en-US" dirty="0"/>
        </a:p>
      </dgm:t>
    </dgm:pt>
    <dgm:pt modelId="{227547BD-06B3-43EB-A2D7-DA1960319FCD}" type="parTrans" cxnId="{1EB7A16F-5C80-4129-8FB1-9ED7D96E89F4}">
      <dgm:prSet/>
      <dgm:spPr/>
      <dgm:t>
        <a:bodyPr/>
        <a:lstStyle/>
        <a:p>
          <a:endParaRPr lang="en-US"/>
        </a:p>
      </dgm:t>
    </dgm:pt>
    <dgm:pt modelId="{37E386AF-DB9B-4CF0-B23A-3B4F57B91932}" type="sibTrans" cxnId="{1EB7A16F-5C80-4129-8FB1-9ED7D96E89F4}">
      <dgm:prSet/>
      <dgm:spPr/>
      <dgm:t>
        <a:bodyPr/>
        <a:lstStyle/>
        <a:p>
          <a:endParaRPr lang="en-US"/>
        </a:p>
      </dgm:t>
    </dgm:pt>
    <dgm:pt modelId="{C3EDDE3F-9C6A-4A5C-9B3D-23E4F47CB71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4E7A2B66-DE88-4062-8431-84E031F45B57}" type="parTrans" cxnId="{2F96640D-2B48-4D89-9041-AC20D6ABF79B}">
      <dgm:prSet/>
      <dgm:spPr/>
      <dgm:t>
        <a:bodyPr/>
        <a:lstStyle/>
        <a:p>
          <a:endParaRPr lang="en-US"/>
        </a:p>
      </dgm:t>
    </dgm:pt>
    <dgm:pt modelId="{264FC0F6-9BC0-4CA0-90FC-27796661B49A}" type="sibTrans" cxnId="{2F96640D-2B48-4D89-9041-AC20D6ABF79B}">
      <dgm:prSet/>
      <dgm:spPr/>
      <dgm:t>
        <a:bodyPr/>
        <a:lstStyle/>
        <a:p>
          <a:endParaRPr lang="en-US"/>
        </a:p>
      </dgm:t>
    </dgm:pt>
    <dgm:pt modelId="{F19FBBAD-E190-40E9-88A1-6D458B3A126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HPUX</a:t>
          </a:r>
          <a:endParaRPr lang="en-US" dirty="0"/>
        </a:p>
      </dgm:t>
    </dgm:pt>
    <dgm:pt modelId="{7221BAFB-4B5D-4998-B3F7-B04D610CD2D0}" type="sibTrans" cxnId="{F5CC44B2-47A0-4F30-BC52-3849638CB386}">
      <dgm:prSet/>
      <dgm:spPr/>
      <dgm:t>
        <a:bodyPr/>
        <a:lstStyle/>
        <a:p>
          <a:endParaRPr lang="en-US"/>
        </a:p>
      </dgm:t>
    </dgm:pt>
    <dgm:pt modelId="{CABE0FE6-9357-425A-9DBE-D7F605ACA359}" type="parTrans" cxnId="{F5CC44B2-47A0-4F30-BC52-3849638CB386}">
      <dgm:prSet/>
      <dgm:spPr/>
      <dgm:t>
        <a:bodyPr/>
        <a:lstStyle/>
        <a:p>
          <a:endParaRPr lang="en-US"/>
        </a:p>
      </dgm:t>
    </dgm:pt>
    <dgm:pt modelId="{E0FFEAB0-B473-4691-8691-F6A632F99C5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22FCA502-5775-49FF-8325-9A5EE3A0C9AF}" type="parTrans" cxnId="{30DF9151-B62F-48A5-BA27-15E27464811D}">
      <dgm:prSet/>
      <dgm:spPr/>
      <dgm:t>
        <a:bodyPr/>
        <a:lstStyle/>
        <a:p>
          <a:endParaRPr lang="en-US"/>
        </a:p>
      </dgm:t>
    </dgm:pt>
    <dgm:pt modelId="{C948038E-3ECD-4F44-94E0-E1ADF7547C22}" type="sibTrans" cxnId="{30DF9151-B62F-48A5-BA27-15E27464811D}">
      <dgm:prSet/>
      <dgm:spPr/>
      <dgm:t>
        <a:bodyPr/>
        <a:lstStyle/>
        <a:p>
          <a:endParaRPr lang="en-US"/>
        </a:p>
      </dgm:t>
    </dgm:pt>
    <dgm:pt modelId="{79D1A033-CEF5-420C-AE18-2360BD67FCC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Microsoft</a:t>
          </a:r>
          <a:endParaRPr lang="en-US" dirty="0"/>
        </a:p>
      </dgm:t>
    </dgm:pt>
    <dgm:pt modelId="{3872C3A4-3DF4-4885-B1B8-B3E7B8F23702}" type="parTrans" cxnId="{39B3C4C6-94EE-40DA-8EA4-9E903F78F642}">
      <dgm:prSet/>
      <dgm:spPr/>
      <dgm:t>
        <a:bodyPr/>
        <a:lstStyle/>
        <a:p>
          <a:endParaRPr lang="en-US"/>
        </a:p>
      </dgm:t>
    </dgm:pt>
    <dgm:pt modelId="{B989DD95-290B-41CF-9404-9FDCC36D53C7}" type="sibTrans" cxnId="{39B3C4C6-94EE-40DA-8EA4-9E903F78F642}">
      <dgm:prSet/>
      <dgm:spPr/>
      <dgm:t>
        <a:bodyPr/>
        <a:lstStyle/>
        <a:p>
          <a:endParaRPr lang="en-US"/>
        </a:p>
      </dgm:t>
    </dgm:pt>
    <dgm:pt modelId="{250D62FF-04FC-45C2-BEBD-803C4AE311C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18AE065E-F9CF-4BA7-B8F7-277B57E7F017}" type="parTrans" cxnId="{ED7D1207-325F-45BE-BA6A-856727413C17}">
      <dgm:prSet/>
      <dgm:spPr/>
      <dgm:t>
        <a:bodyPr/>
        <a:lstStyle/>
        <a:p>
          <a:endParaRPr lang="en-US"/>
        </a:p>
      </dgm:t>
    </dgm:pt>
    <dgm:pt modelId="{48315BD4-0F5A-48FC-A8E5-7AB4194DF1E9}" type="sibTrans" cxnId="{ED7D1207-325F-45BE-BA6A-856727413C17}">
      <dgm:prSet/>
      <dgm:spPr/>
      <dgm:t>
        <a:bodyPr/>
        <a:lstStyle/>
        <a:p>
          <a:endParaRPr lang="en-US"/>
        </a:p>
      </dgm:t>
    </dgm:pt>
    <dgm:pt modelId="{546B8CBA-E7CB-454C-840D-27E1507C90CA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E77236E2-7F56-49F7-BB3D-1743E8822F75}" type="parTrans" cxnId="{F073C2D5-1469-4EE6-9CF7-8C3D465D4481}">
      <dgm:prSet/>
      <dgm:spPr/>
      <dgm:t>
        <a:bodyPr/>
        <a:lstStyle/>
        <a:p>
          <a:endParaRPr lang="en-US"/>
        </a:p>
      </dgm:t>
    </dgm:pt>
    <dgm:pt modelId="{E31D4840-182C-424D-AC32-F1A96B7B5A63}" type="sibTrans" cxnId="{F073C2D5-1469-4EE6-9CF7-8C3D465D4481}">
      <dgm:prSet/>
      <dgm:spPr/>
      <dgm:t>
        <a:bodyPr/>
        <a:lstStyle/>
        <a:p>
          <a:endParaRPr lang="en-US"/>
        </a:p>
      </dgm:t>
    </dgm:pt>
    <dgm:pt modelId="{9D7CBF66-DB18-439F-B201-BB2E0800CD8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Apache</a:t>
          </a:r>
          <a:endParaRPr lang="en-US" dirty="0"/>
        </a:p>
      </dgm:t>
    </dgm:pt>
    <dgm:pt modelId="{7750E679-93B2-4368-8B41-B2D6543F6B84}" type="parTrans" cxnId="{87ACBF62-5424-41DA-9B23-0AFC5D140855}">
      <dgm:prSet/>
      <dgm:spPr/>
      <dgm:t>
        <a:bodyPr/>
        <a:lstStyle/>
        <a:p>
          <a:endParaRPr lang="en-US"/>
        </a:p>
      </dgm:t>
    </dgm:pt>
    <dgm:pt modelId="{EC651709-277A-411C-A4B8-DB7CC14C2860}" type="sibTrans" cxnId="{87ACBF62-5424-41DA-9B23-0AFC5D140855}">
      <dgm:prSet/>
      <dgm:spPr/>
      <dgm:t>
        <a:bodyPr/>
        <a:lstStyle/>
        <a:p>
          <a:endParaRPr lang="en-US"/>
        </a:p>
      </dgm:t>
    </dgm:pt>
    <dgm:pt modelId="{CACE48DF-E307-4508-8392-2968487552F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MySQL</a:t>
          </a:r>
          <a:endParaRPr lang="en-US" dirty="0"/>
        </a:p>
      </dgm:t>
    </dgm:pt>
    <dgm:pt modelId="{BBDC9DE3-4730-4DCF-B8F7-4CE410870DB3}" type="parTrans" cxnId="{006F4EB5-4399-434E-B617-F4A42E0B0B74}">
      <dgm:prSet/>
      <dgm:spPr/>
      <dgm:t>
        <a:bodyPr/>
        <a:lstStyle/>
        <a:p>
          <a:endParaRPr lang="en-US"/>
        </a:p>
      </dgm:t>
    </dgm:pt>
    <dgm:pt modelId="{9AF71D67-B877-4300-9E83-9384C563A25A}" type="sibTrans" cxnId="{006F4EB5-4399-434E-B617-F4A42E0B0B74}">
      <dgm:prSet/>
      <dgm:spPr/>
      <dgm:t>
        <a:bodyPr/>
        <a:lstStyle/>
        <a:p>
          <a:endParaRPr lang="en-US"/>
        </a:p>
      </dgm:t>
    </dgm:pt>
    <dgm:pt modelId="{B19DF281-CD9A-4643-9317-4D91A341EC3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D3DAB9A0-48CE-475C-AE6B-153790FA2292}" type="parTrans" cxnId="{0B65CDA4-F6A0-4BB4-A3DD-2BF8BAC5BDAD}">
      <dgm:prSet/>
      <dgm:spPr/>
      <dgm:t>
        <a:bodyPr/>
        <a:lstStyle/>
        <a:p>
          <a:endParaRPr lang="en-US"/>
        </a:p>
      </dgm:t>
    </dgm:pt>
    <dgm:pt modelId="{465DC322-A77C-4949-A579-ABAC5D859FE4}" type="sibTrans" cxnId="{0B65CDA4-F6A0-4BB4-A3DD-2BF8BAC5BDAD}">
      <dgm:prSet/>
      <dgm:spPr/>
      <dgm:t>
        <a:bodyPr/>
        <a:lstStyle/>
        <a:p>
          <a:endParaRPr lang="en-US"/>
        </a:p>
      </dgm:t>
    </dgm:pt>
    <dgm:pt modelId="{7455DB8A-D2F3-4BAF-BDD5-B545F03348A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Apache</a:t>
          </a:r>
          <a:endParaRPr lang="en-US" dirty="0"/>
        </a:p>
      </dgm:t>
    </dgm:pt>
    <dgm:pt modelId="{051E5CF3-E35A-4A3B-A4B2-E038BF9813F5}" type="parTrans" cxnId="{AF32F8C1-C0E3-4949-ADB9-C4EB69E19BBD}">
      <dgm:prSet/>
      <dgm:spPr/>
      <dgm:t>
        <a:bodyPr/>
        <a:lstStyle/>
        <a:p>
          <a:endParaRPr lang="en-US"/>
        </a:p>
      </dgm:t>
    </dgm:pt>
    <dgm:pt modelId="{895DEDB7-B8AB-497F-8645-786DB3193C78}" type="sibTrans" cxnId="{AF32F8C1-C0E3-4949-ADB9-C4EB69E19BBD}">
      <dgm:prSet/>
      <dgm:spPr/>
      <dgm:t>
        <a:bodyPr/>
        <a:lstStyle/>
        <a:p>
          <a:endParaRPr lang="en-US"/>
        </a:p>
      </dgm:t>
    </dgm:pt>
    <dgm:pt modelId="{B95B6761-E185-4F6E-B3A8-4E8AE13F61D9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MSExchange</a:t>
          </a:r>
          <a:endParaRPr lang="en-US" dirty="0"/>
        </a:p>
      </dgm:t>
    </dgm:pt>
    <dgm:pt modelId="{6BB7C280-74B9-45CF-8C22-7C6540EB8EA7}" type="parTrans" cxnId="{3031BFE6-9226-4E70-B4F5-D11652BEA558}">
      <dgm:prSet/>
      <dgm:spPr/>
      <dgm:t>
        <a:bodyPr/>
        <a:lstStyle/>
        <a:p>
          <a:endParaRPr lang="en-US"/>
        </a:p>
      </dgm:t>
    </dgm:pt>
    <dgm:pt modelId="{EB198814-6CCA-4A6E-9F7B-6F7CDB92EE8C}" type="sibTrans" cxnId="{3031BFE6-9226-4E70-B4F5-D11652BEA558}">
      <dgm:prSet/>
      <dgm:spPr/>
      <dgm:t>
        <a:bodyPr/>
        <a:lstStyle/>
        <a:p>
          <a:endParaRPr lang="en-US"/>
        </a:p>
      </dgm:t>
    </dgm:pt>
    <dgm:pt modelId="{99E70867-D95B-4FC7-9268-3128637C1684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MSSQL</a:t>
          </a:r>
          <a:endParaRPr lang="en-US" dirty="0"/>
        </a:p>
      </dgm:t>
    </dgm:pt>
    <dgm:pt modelId="{F04F704F-9D5C-4E27-8BDC-CF980547EFF7}" type="parTrans" cxnId="{7F7F21C2-31BA-4C75-8424-662C1825FEB0}">
      <dgm:prSet/>
      <dgm:spPr/>
      <dgm:t>
        <a:bodyPr/>
        <a:lstStyle/>
        <a:p>
          <a:endParaRPr lang="en-US"/>
        </a:p>
      </dgm:t>
    </dgm:pt>
    <dgm:pt modelId="{6C46C26A-5C67-4320-A8C7-97E61CBF8691}" type="sibTrans" cxnId="{7F7F21C2-31BA-4C75-8424-662C1825FEB0}">
      <dgm:prSet/>
      <dgm:spPr/>
      <dgm:t>
        <a:bodyPr/>
        <a:lstStyle/>
        <a:p>
          <a:endParaRPr lang="en-US"/>
        </a:p>
      </dgm:t>
    </dgm:pt>
    <dgm:pt modelId="{56B8A540-AF9E-4A3F-8AB2-E31B4DBC3E1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Active</a:t>
          </a:r>
          <a:br>
            <a:rPr lang="es-CO" dirty="0" smtClean="0"/>
          </a:br>
          <a:r>
            <a:rPr lang="es-CO" dirty="0" err="1" smtClean="0"/>
            <a:t>Directory</a:t>
          </a:r>
          <a:endParaRPr lang="en-US" dirty="0"/>
        </a:p>
      </dgm:t>
    </dgm:pt>
    <dgm:pt modelId="{23A4B5DD-8E1C-4C24-816E-52E0EB621286}" type="parTrans" cxnId="{81719822-3632-4B5B-B152-48BF23EA0788}">
      <dgm:prSet/>
      <dgm:spPr/>
      <dgm:t>
        <a:bodyPr/>
        <a:lstStyle/>
        <a:p>
          <a:endParaRPr lang="en-US"/>
        </a:p>
      </dgm:t>
    </dgm:pt>
    <dgm:pt modelId="{23D683C3-1082-4F91-8EEF-C8D670696B58}" type="sibTrans" cxnId="{81719822-3632-4B5B-B152-48BF23EA0788}">
      <dgm:prSet/>
      <dgm:spPr/>
      <dgm:t>
        <a:bodyPr/>
        <a:lstStyle/>
        <a:p>
          <a:endParaRPr lang="en-US"/>
        </a:p>
      </dgm:t>
    </dgm:pt>
    <dgm:pt modelId="{DF9EDC38-CF75-44DE-9E18-715C49ACDB6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17F6A3DB-9E8B-46C7-AB00-C564BC406E33}" type="parTrans" cxnId="{2201D186-3AE3-4C73-9DA5-20058A598BBD}">
      <dgm:prSet/>
      <dgm:spPr/>
      <dgm:t>
        <a:bodyPr/>
        <a:lstStyle/>
        <a:p>
          <a:endParaRPr lang="en-US"/>
        </a:p>
      </dgm:t>
    </dgm:pt>
    <dgm:pt modelId="{1B73473B-6474-45D7-B09A-6BE119AD46FA}" type="sibTrans" cxnId="{2201D186-3AE3-4C73-9DA5-20058A598BBD}">
      <dgm:prSet/>
      <dgm:spPr/>
      <dgm:t>
        <a:bodyPr/>
        <a:lstStyle/>
        <a:p>
          <a:endParaRPr lang="en-US"/>
        </a:p>
      </dgm:t>
    </dgm:pt>
    <dgm:pt modelId="{591352F4-9E59-4A28-96A8-18F3709181A3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71E51B0F-D52A-4543-BE1D-ED36D2555D01}" type="parTrans" cxnId="{C7FA71A0-201A-4C1E-AC0B-0F81EC0F0A58}">
      <dgm:prSet/>
      <dgm:spPr/>
      <dgm:t>
        <a:bodyPr/>
        <a:lstStyle/>
        <a:p>
          <a:endParaRPr lang="en-US"/>
        </a:p>
      </dgm:t>
    </dgm:pt>
    <dgm:pt modelId="{BAEC4972-940E-43A6-8474-8848C4244AA2}" type="sibTrans" cxnId="{C7FA71A0-201A-4C1E-AC0B-0F81EC0F0A58}">
      <dgm:prSet/>
      <dgm:spPr/>
      <dgm:t>
        <a:bodyPr/>
        <a:lstStyle/>
        <a:p>
          <a:endParaRPr lang="en-US"/>
        </a:p>
      </dgm:t>
    </dgm:pt>
    <dgm:pt modelId="{F91EA260-B4B3-420B-945B-4CE23761155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MySQL</a:t>
          </a:r>
          <a:endParaRPr lang="en-US" dirty="0"/>
        </a:p>
      </dgm:t>
    </dgm:pt>
    <dgm:pt modelId="{56E4E4F2-F887-481A-9F8C-A6C1DB3D1092}" type="parTrans" cxnId="{B7390E85-D27B-4850-9C32-0784D0B1E1F0}">
      <dgm:prSet/>
      <dgm:spPr/>
      <dgm:t>
        <a:bodyPr/>
        <a:lstStyle/>
        <a:p>
          <a:endParaRPr lang="en-US"/>
        </a:p>
      </dgm:t>
    </dgm:pt>
    <dgm:pt modelId="{E983504A-3462-4F3D-9C2A-A778C012541D}" type="sibTrans" cxnId="{B7390E85-D27B-4850-9C32-0784D0B1E1F0}">
      <dgm:prSet/>
      <dgm:spPr/>
      <dgm:t>
        <a:bodyPr/>
        <a:lstStyle/>
        <a:p>
          <a:endParaRPr lang="en-US"/>
        </a:p>
      </dgm:t>
    </dgm:pt>
    <dgm:pt modelId="{1F6AB207-CC77-4E2B-9C6F-79D14562A0C3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486294A9-7390-4362-A6AE-A309653144AA}" type="parTrans" cxnId="{15B25B6C-A619-44AF-8053-D5FD33AC6E68}">
      <dgm:prSet/>
      <dgm:spPr/>
      <dgm:t>
        <a:bodyPr/>
        <a:lstStyle/>
        <a:p>
          <a:endParaRPr lang="en-US"/>
        </a:p>
      </dgm:t>
    </dgm:pt>
    <dgm:pt modelId="{7C9D72AC-30EF-4445-A472-0613D7030D8A}" type="sibTrans" cxnId="{15B25B6C-A619-44AF-8053-D5FD33AC6E68}">
      <dgm:prSet/>
      <dgm:spPr/>
      <dgm:t>
        <a:bodyPr/>
        <a:lstStyle/>
        <a:p>
          <a:endParaRPr lang="en-US"/>
        </a:p>
      </dgm:t>
    </dgm:pt>
    <dgm:pt modelId="{B92DACB8-FC3C-42AD-BD57-91A295DC3DA8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9B9523BF-2C86-4765-9D96-B6BFE4A4F79B}" type="parTrans" cxnId="{BC267A92-90AE-475D-87C4-4918639577A9}">
      <dgm:prSet/>
      <dgm:spPr/>
      <dgm:t>
        <a:bodyPr/>
        <a:lstStyle/>
        <a:p>
          <a:endParaRPr lang="en-US"/>
        </a:p>
      </dgm:t>
    </dgm:pt>
    <dgm:pt modelId="{1D14F69C-FC9E-49E7-A318-0A89B590EFD3}" type="sibTrans" cxnId="{BC267A92-90AE-475D-87C4-4918639577A9}">
      <dgm:prSet/>
      <dgm:spPr/>
      <dgm:t>
        <a:bodyPr/>
        <a:lstStyle/>
        <a:p>
          <a:endParaRPr lang="en-US"/>
        </a:p>
      </dgm:t>
    </dgm:pt>
    <dgm:pt modelId="{D2116939-CBDE-4133-8ED2-7F2D2371E6BD}">
      <dgm:prSet phldrT="[Text]"/>
      <dgm:spPr/>
      <dgm:t>
        <a:bodyPr/>
        <a:lstStyle/>
        <a:p>
          <a:r>
            <a:rPr lang="es-CO" dirty="0" smtClean="0"/>
            <a:t>Network</a:t>
          </a:r>
          <a:endParaRPr lang="en-US" dirty="0"/>
        </a:p>
      </dgm:t>
    </dgm:pt>
    <dgm:pt modelId="{A6C73736-582C-416A-ADB0-7F7A7BBC0B17}" type="parTrans" cxnId="{CF0664F5-07B9-4BDD-8995-C864F0D7FD03}">
      <dgm:prSet/>
      <dgm:spPr/>
      <dgm:t>
        <a:bodyPr/>
        <a:lstStyle/>
        <a:p>
          <a:endParaRPr lang="en-US"/>
        </a:p>
      </dgm:t>
    </dgm:pt>
    <dgm:pt modelId="{35E84F3C-6019-4457-800F-740A1BAF1E19}" type="sibTrans" cxnId="{CF0664F5-07B9-4BDD-8995-C864F0D7FD03}">
      <dgm:prSet/>
      <dgm:spPr/>
      <dgm:t>
        <a:bodyPr/>
        <a:lstStyle/>
        <a:p>
          <a:endParaRPr lang="en-US"/>
        </a:p>
      </dgm:t>
    </dgm:pt>
    <dgm:pt modelId="{B8815417-D518-470A-86A1-F58AD447927C}">
      <dgm:prSet phldrT="[Text]"/>
      <dgm:spPr/>
      <dgm:t>
        <a:bodyPr/>
        <a:lstStyle/>
        <a:p>
          <a:r>
            <a:rPr lang="es-CO" dirty="0" smtClean="0"/>
            <a:t>Storage</a:t>
          </a:r>
          <a:endParaRPr lang="en-US" dirty="0"/>
        </a:p>
      </dgm:t>
    </dgm:pt>
    <dgm:pt modelId="{86B78355-D0B9-42FA-A425-E9648CBE54E2}" type="parTrans" cxnId="{A0E68102-4CDC-4BC0-BA83-1A79DD1BA1B4}">
      <dgm:prSet/>
      <dgm:spPr/>
      <dgm:t>
        <a:bodyPr/>
        <a:lstStyle/>
        <a:p>
          <a:endParaRPr lang="en-US"/>
        </a:p>
      </dgm:t>
    </dgm:pt>
    <dgm:pt modelId="{ECC458B8-4BEE-4702-8240-F18660F0B494}" type="sibTrans" cxnId="{A0E68102-4CDC-4BC0-BA83-1A79DD1BA1B4}">
      <dgm:prSet/>
      <dgm:spPr/>
      <dgm:t>
        <a:bodyPr/>
        <a:lstStyle/>
        <a:p>
          <a:endParaRPr lang="en-US"/>
        </a:p>
      </dgm:t>
    </dgm:pt>
    <dgm:pt modelId="{7905A54F-4A55-429F-9848-4E0E5EC2C771}" type="pres">
      <dgm:prSet presAssocID="{AAC9AFD7-EDC3-4DF9-BDC6-8C63A5CE2DE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51437E-66DE-4957-93B6-2E125A669B06}" type="pres">
      <dgm:prSet presAssocID="{D2116939-CBDE-4133-8ED2-7F2D2371E6BD}" presName="vertOne" presStyleCnt="0"/>
      <dgm:spPr/>
    </dgm:pt>
    <dgm:pt modelId="{01F28CCE-ADAE-43C2-AF5C-3E77F2437A17}" type="pres">
      <dgm:prSet presAssocID="{D2116939-CBDE-4133-8ED2-7F2D2371E6BD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61F79D-1459-47CC-922B-928CEEC1BB7E}" type="pres">
      <dgm:prSet presAssocID="{D2116939-CBDE-4133-8ED2-7F2D2371E6BD}" presName="parTransOne" presStyleCnt="0"/>
      <dgm:spPr/>
    </dgm:pt>
    <dgm:pt modelId="{C18C371A-5F90-46D5-8EF2-3874D505E789}" type="pres">
      <dgm:prSet presAssocID="{D2116939-CBDE-4133-8ED2-7F2D2371E6BD}" presName="horzOne" presStyleCnt="0"/>
      <dgm:spPr/>
    </dgm:pt>
    <dgm:pt modelId="{D474F603-E549-4241-B10B-90FFD1841415}" type="pres">
      <dgm:prSet presAssocID="{B8815417-D518-470A-86A1-F58AD447927C}" presName="vertTwo" presStyleCnt="0"/>
      <dgm:spPr/>
    </dgm:pt>
    <dgm:pt modelId="{9BCD940A-2F27-4B2B-91D9-2AE1B7CF4F77}" type="pres">
      <dgm:prSet presAssocID="{B8815417-D518-470A-86A1-F58AD447927C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EA74E9-5A9D-4AE2-B8F7-8A1C53D294BA}" type="pres">
      <dgm:prSet presAssocID="{B8815417-D518-470A-86A1-F58AD447927C}" presName="parTransTwo" presStyleCnt="0"/>
      <dgm:spPr/>
    </dgm:pt>
    <dgm:pt modelId="{C61667CE-FAD3-4391-8DD6-56F42622365C}" type="pres">
      <dgm:prSet presAssocID="{B8815417-D518-470A-86A1-F58AD447927C}" presName="horzTwo" presStyleCnt="0"/>
      <dgm:spPr/>
    </dgm:pt>
    <dgm:pt modelId="{B81CBB0E-D329-4F3F-AFCE-8B38F4F871AA}" type="pres">
      <dgm:prSet presAssocID="{93402A08-CEC4-40F8-A1BD-858F7037C22D}" presName="vertThree" presStyleCnt="0"/>
      <dgm:spPr/>
    </dgm:pt>
    <dgm:pt modelId="{7A98F64C-EB60-4D15-8574-78F251A833FD}" type="pres">
      <dgm:prSet presAssocID="{93402A08-CEC4-40F8-A1BD-858F7037C22D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34C5FA-4EA4-4512-87AD-C7F289C9AA43}" type="pres">
      <dgm:prSet presAssocID="{93402A08-CEC4-40F8-A1BD-858F7037C22D}" presName="parTransThree" presStyleCnt="0"/>
      <dgm:spPr/>
    </dgm:pt>
    <dgm:pt modelId="{110B12ED-A21E-41EA-91B5-C132C2E3EEAA}" type="pres">
      <dgm:prSet presAssocID="{93402A08-CEC4-40F8-A1BD-858F7037C22D}" presName="horzThree" presStyleCnt="0"/>
      <dgm:spPr/>
    </dgm:pt>
    <dgm:pt modelId="{BCD1BFA8-29B9-4360-8FFF-C5A21AC771C6}" type="pres">
      <dgm:prSet presAssocID="{F19FBBAD-E190-40E9-88A1-6D458B3A126A}" presName="vertFour" presStyleCnt="0">
        <dgm:presLayoutVars>
          <dgm:chPref val="3"/>
        </dgm:presLayoutVars>
      </dgm:prSet>
      <dgm:spPr/>
    </dgm:pt>
    <dgm:pt modelId="{5CD03762-06DB-484C-B9A7-8CB7D2082EBF}" type="pres">
      <dgm:prSet presAssocID="{F19FBBAD-E190-40E9-88A1-6D458B3A126A}" presName="txFour" presStyleLbl="node4" presStyleIdx="0" presStyleCnt="21" custScaleY="838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5F4668-CB9F-4754-825E-74BB1598605D}" type="pres">
      <dgm:prSet presAssocID="{F19FBBAD-E190-40E9-88A1-6D458B3A126A}" presName="parTransFour" presStyleCnt="0"/>
      <dgm:spPr/>
    </dgm:pt>
    <dgm:pt modelId="{087815B6-C462-4C3F-BEE6-23621EC34083}" type="pres">
      <dgm:prSet presAssocID="{F19FBBAD-E190-40E9-88A1-6D458B3A126A}" presName="horzFour" presStyleCnt="0"/>
      <dgm:spPr/>
    </dgm:pt>
    <dgm:pt modelId="{3F25A060-F6F9-465A-BD64-2B39FC946DB7}" type="pres">
      <dgm:prSet presAssocID="{250D62FF-04FC-45C2-BEBD-803C4AE311C2}" presName="vertFour" presStyleCnt="0">
        <dgm:presLayoutVars>
          <dgm:chPref val="3"/>
        </dgm:presLayoutVars>
      </dgm:prSet>
      <dgm:spPr/>
    </dgm:pt>
    <dgm:pt modelId="{611303C0-BE2C-48F3-AA80-AE7FD59BAE93}" type="pres">
      <dgm:prSet presAssocID="{250D62FF-04FC-45C2-BEBD-803C4AE311C2}" presName="txFour" presStyleLbl="node4" presStyleIdx="1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DC99BE-CD40-4601-AD51-D32D20DA9F23}" type="pres">
      <dgm:prSet presAssocID="{250D62FF-04FC-45C2-BEBD-803C4AE311C2}" presName="horzFour" presStyleCnt="0"/>
      <dgm:spPr/>
    </dgm:pt>
    <dgm:pt modelId="{1B60501D-C3A7-4C1D-9CE8-0A9FECEFF032}" type="pres">
      <dgm:prSet presAssocID="{2946107A-C22A-4BB6-A4A6-6BC454CDC2B6}" presName="sibSpaceThree" presStyleCnt="0"/>
      <dgm:spPr/>
    </dgm:pt>
    <dgm:pt modelId="{ACD457C8-634B-4E18-A6A1-8B69FB8812CD}" type="pres">
      <dgm:prSet presAssocID="{804431C7-A118-4366-9AE7-73FA52FAA44D}" presName="vertThree" presStyleCnt="0"/>
      <dgm:spPr/>
    </dgm:pt>
    <dgm:pt modelId="{B635EDAD-0B38-4BBE-B17C-9A1968AF4902}" type="pres">
      <dgm:prSet presAssocID="{804431C7-A118-4366-9AE7-73FA52FAA44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8AD1D2-BF14-4282-AE90-771B18BC15C6}" type="pres">
      <dgm:prSet presAssocID="{804431C7-A118-4366-9AE7-73FA52FAA44D}" presName="parTransThree" presStyleCnt="0"/>
      <dgm:spPr/>
    </dgm:pt>
    <dgm:pt modelId="{69BAF744-524B-4BCC-B1A0-B0692A73FDD3}" type="pres">
      <dgm:prSet presAssocID="{804431C7-A118-4366-9AE7-73FA52FAA44D}" presName="horzThree" presStyleCnt="0"/>
      <dgm:spPr/>
    </dgm:pt>
    <dgm:pt modelId="{B12B273E-4726-4B10-BE33-15D4A189391B}" type="pres">
      <dgm:prSet presAssocID="{213EF9C6-00DF-4EFF-B1BB-C6681F69F9D0}" presName="vertFour" presStyleCnt="0">
        <dgm:presLayoutVars>
          <dgm:chPref val="3"/>
        </dgm:presLayoutVars>
      </dgm:prSet>
      <dgm:spPr/>
    </dgm:pt>
    <dgm:pt modelId="{447B341D-D3A7-468F-A64B-10CF7211C982}" type="pres">
      <dgm:prSet presAssocID="{213EF9C6-00DF-4EFF-B1BB-C6681F69F9D0}" presName="txFour" presStyleLbl="node4" presStyleIdx="2" presStyleCnt="21" custScaleY="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ACFABE-0734-4989-958D-75D26BBE34C3}" type="pres">
      <dgm:prSet presAssocID="{213EF9C6-00DF-4EFF-B1BB-C6681F69F9D0}" presName="parTransFour" presStyleCnt="0"/>
      <dgm:spPr/>
    </dgm:pt>
    <dgm:pt modelId="{B9609380-1055-4C58-8823-E8936E9C0097}" type="pres">
      <dgm:prSet presAssocID="{213EF9C6-00DF-4EFF-B1BB-C6681F69F9D0}" presName="horzFour" presStyleCnt="0"/>
      <dgm:spPr/>
    </dgm:pt>
    <dgm:pt modelId="{39836DF6-C7DE-4024-8A69-AC8F026CC79E}" type="pres">
      <dgm:prSet presAssocID="{C3EDDE3F-9C6A-4A5C-9B3D-23E4F47CB71A}" presName="vertFour" presStyleCnt="0">
        <dgm:presLayoutVars>
          <dgm:chPref val="3"/>
        </dgm:presLayoutVars>
      </dgm:prSet>
      <dgm:spPr/>
    </dgm:pt>
    <dgm:pt modelId="{0501562F-F15C-4BC8-AA8A-70E42D276CBB}" type="pres">
      <dgm:prSet presAssocID="{C3EDDE3F-9C6A-4A5C-9B3D-23E4F47CB71A}" presName="txFour" presStyleLbl="node4" presStyleIdx="3" presStyleCnt="21" custScaleY="40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159BC2-004D-4D40-B63F-EFA8895729A2}" type="pres">
      <dgm:prSet presAssocID="{C3EDDE3F-9C6A-4A5C-9B3D-23E4F47CB71A}" presName="parTransFour" presStyleCnt="0"/>
      <dgm:spPr/>
    </dgm:pt>
    <dgm:pt modelId="{882BFE5F-6FE4-4041-A25A-5ECFF47F4354}" type="pres">
      <dgm:prSet presAssocID="{C3EDDE3F-9C6A-4A5C-9B3D-23E4F47CB71A}" presName="horzFour" presStyleCnt="0"/>
      <dgm:spPr/>
    </dgm:pt>
    <dgm:pt modelId="{BF4F32F6-4D22-41C7-B8F0-F8543B343CDE}" type="pres">
      <dgm:prSet presAssocID="{546B8CBA-E7CB-454C-840D-27E1507C90CA}" presName="vertFour" presStyleCnt="0">
        <dgm:presLayoutVars>
          <dgm:chPref val="3"/>
        </dgm:presLayoutVars>
      </dgm:prSet>
      <dgm:spPr/>
    </dgm:pt>
    <dgm:pt modelId="{FE1A8AE6-715A-4CD8-A3DF-51655A4C974E}" type="pres">
      <dgm:prSet presAssocID="{546B8CBA-E7CB-454C-840D-27E1507C90CA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756408-6544-4CB2-A8B4-294A92B1CAE5}" type="pres">
      <dgm:prSet presAssocID="{546B8CBA-E7CB-454C-840D-27E1507C90CA}" presName="horzFour" presStyleCnt="0"/>
      <dgm:spPr/>
    </dgm:pt>
    <dgm:pt modelId="{50618B1E-5511-4692-A6AC-5C067D40F43A}" type="pres">
      <dgm:prSet presAssocID="{E31D4840-182C-424D-AC32-F1A96B7B5A63}" presName="sibSpaceFour" presStyleCnt="0"/>
      <dgm:spPr/>
    </dgm:pt>
    <dgm:pt modelId="{DB0A123F-33A4-4217-AA42-CD9AAEBBD901}" type="pres">
      <dgm:prSet presAssocID="{9D7CBF66-DB18-439F-B201-BB2E0800CD8F}" presName="vertFour" presStyleCnt="0">
        <dgm:presLayoutVars>
          <dgm:chPref val="3"/>
        </dgm:presLayoutVars>
      </dgm:prSet>
      <dgm:spPr/>
    </dgm:pt>
    <dgm:pt modelId="{B8F1803B-714C-4636-BC52-0D849C53FC1F}" type="pres">
      <dgm:prSet presAssocID="{9D7CBF66-DB18-439F-B201-BB2E0800CD8F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8DF1C-4353-4B9C-B01C-576745ECDD2F}" type="pres">
      <dgm:prSet presAssocID="{9D7CBF66-DB18-439F-B201-BB2E0800CD8F}" presName="horzFour" presStyleCnt="0"/>
      <dgm:spPr/>
    </dgm:pt>
    <dgm:pt modelId="{12DFBC16-A7F0-411A-A927-B84D25C6CEFD}" type="pres">
      <dgm:prSet presAssocID="{EC651709-277A-411C-A4B8-DB7CC14C2860}" presName="sibSpaceFour" presStyleCnt="0"/>
      <dgm:spPr/>
    </dgm:pt>
    <dgm:pt modelId="{68390169-1620-4D11-97BC-EC96A794FD57}" type="pres">
      <dgm:prSet presAssocID="{CACE48DF-E307-4508-8392-2968487552FF}" presName="vertFour" presStyleCnt="0">
        <dgm:presLayoutVars>
          <dgm:chPref val="3"/>
        </dgm:presLayoutVars>
      </dgm:prSet>
      <dgm:spPr/>
    </dgm:pt>
    <dgm:pt modelId="{91C00F87-6E64-4B0F-9515-AA9D94044960}" type="pres">
      <dgm:prSet presAssocID="{CACE48DF-E307-4508-8392-2968487552FF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B69337-0CCE-48B1-990E-D4040328F96E}" type="pres">
      <dgm:prSet presAssocID="{CACE48DF-E307-4508-8392-2968487552FF}" presName="horzFour" presStyleCnt="0"/>
      <dgm:spPr/>
    </dgm:pt>
    <dgm:pt modelId="{05448A05-EEE3-461C-9D5A-2E0B4CF1F8DD}" type="pres">
      <dgm:prSet presAssocID="{9AF71D67-B877-4300-9E83-9384C563A25A}" presName="sibSpaceFour" presStyleCnt="0"/>
      <dgm:spPr/>
    </dgm:pt>
    <dgm:pt modelId="{8CCB75CB-81E8-43A2-8E38-20ED453647F0}" type="pres">
      <dgm:prSet presAssocID="{591352F4-9E59-4A28-96A8-18F3709181A3}" presName="vertFour" presStyleCnt="0">
        <dgm:presLayoutVars>
          <dgm:chPref val="3"/>
        </dgm:presLayoutVars>
      </dgm:prSet>
      <dgm:spPr/>
    </dgm:pt>
    <dgm:pt modelId="{F962641D-2186-42B9-976D-BE48D08D7B56}" type="pres">
      <dgm:prSet presAssocID="{591352F4-9E59-4A28-96A8-18F3709181A3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82C876-4CF7-4A92-82BB-3F9A68FDF29F}" type="pres">
      <dgm:prSet presAssocID="{591352F4-9E59-4A28-96A8-18F3709181A3}" presName="horzFour" presStyleCnt="0"/>
      <dgm:spPr/>
    </dgm:pt>
    <dgm:pt modelId="{6DD86C63-D804-44D8-B8D1-3C7237DB1FEC}" type="pres">
      <dgm:prSet presAssocID="{BACE3BB1-1763-41A6-BFAA-02D289C7FB07}" presName="sibSpaceThree" presStyleCnt="0"/>
      <dgm:spPr/>
    </dgm:pt>
    <dgm:pt modelId="{8343C187-D0F3-441D-9338-B82331ADEF91}" type="pres">
      <dgm:prSet presAssocID="{836C7FDC-811B-42EF-8F0E-8752839D1840}" presName="vertThree" presStyleCnt="0"/>
      <dgm:spPr/>
    </dgm:pt>
    <dgm:pt modelId="{15848F8B-6717-4538-B041-D8CA970A0395}" type="pres">
      <dgm:prSet presAssocID="{836C7FDC-811B-42EF-8F0E-8752839D184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9BEC49-5FF0-495F-9C14-FD7C3A948695}" type="pres">
      <dgm:prSet presAssocID="{836C7FDC-811B-42EF-8F0E-8752839D1840}" presName="parTransThree" presStyleCnt="0"/>
      <dgm:spPr/>
    </dgm:pt>
    <dgm:pt modelId="{2D11767F-2F30-4CC6-AD8F-405483502223}" type="pres">
      <dgm:prSet presAssocID="{836C7FDC-811B-42EF-8F0E-8752839D1840}" presName="horzThree" presStyleCnt="0"/>
      <dgm:spPr/>
    </dgm:pt>
    <dgm:pt modelId="{A56652ED-D890-4EEB-8FEC-E2DD331467A5}" type="pres">
      <dgm:prSet presAssocID="{66989A32-928A-4CC0-ABB8-748B1DAA5BFB}" presName="vertFour" presStyleCnt="0">
        <dgm:presLayoutVars>
          <dgm:chPref val="3"/>
        </dgm:presLayoutVars>
      </dgm:prSet>
      <dgm:spPr/>
    </dgm:pt>
    <dgm:pt modelId="{4F07D252-5786-41CB-AE77-53D90C8DFA54}" type="pres">
      <dgm:prSet presAssocID="{66989A32-928A-4CC0-ABB8-748B1DAA5BFB}" presName="txFour" presStyleLbl="node4" presStyleIdx="8" presStyleCnt="21" custScaleY="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1B992-099E-4AC9-8134-2E371E66238A}" type="pres">
      <dgm:prSet presAssocID="{66989A32-928A-4CC0-ABB8-748B1DAA5BFB}" presName="parTransFour" presStyleCnt="0"/>
      <dgm:spPr/>
    </dgm:pt>
    <dgm:pt modelId="{9561BC16-7C35-4C0E-8526-C7D480740EED}" type="pres">
      <dgm:prSet presAssocID="{66989A32-928A-4CC0-ABB8-748B1DAA5BFB}" presName="horzFour" presStyleCnt="0"/>
      <dgm:spPr/>
    </dgm:pt>
    <dgm:pt modelId="{ADA6695B-3D4B-474F-AC36-D9D582741149}" type="pres">
      <dgm:prSet presAssocID="{E0FFEAB0-B473-4691-8691-F6A632F99C50}" presName="vertFour" presStyleCnt="0">
        <dgm:presLayoutVars>
          <dgm:chPref val="3"/>
        </dgm:presLayoutVars>
      </dgm:prSet>
      <dgm:spPr/>
    </dgm:pt>
    <dgm:pt modelId="{65561215-5C14-4DA8-A237-D67266D953E6}" type="pres">
      <dgm:prSet presAssocID="{E0FFEAB0-B473-4691-8691-F6A632F99C50}" presName="txFour" presStyleLbl="node4" presStyleIdx="9" presStyleCnt="21" custScaleY="43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FF7E5B-828A-4F89-818C-EBDD6CF91F6D}" type="pres">
      <dgm:prSet presAssocID="{E0FFEAB0-B473-4691-8691-F6A632F99C50}" presName="parTransFour" presStyleCnt="0"/>
      <dgm:spPr/>
    </dgm:pt>
    <dgm:pt modelId="{2110350B-7DCE-4637-8CFC-827C02A4D9E7}" type="pres">
      <dgm:prSet presAssocID="{E0FFEAB0-B473-4691-8691-F6A632F99C50}" presName="horzFour" presStyleCnt="0"/>
      <dgm:spPr/>
    </dgm:pt>
    <dgm:pt modelId="{77B6BAD7-9D73-4FC2-B18E-2D3474D53E1F}" type="pres">
      <dgm:prSet presAssocID="{B19DF281-CD9A-4643-9317-4D91A341EC32}" presName="vertFour" presStyleCnt="0">
        <dgm:presLayoutVars>
          <dgm:chPref val="3"/>
        </dgm:presLayoutVars>
      </dgm:prSet>
      <dgm:spPr/>
    </dgm:pt>
    <dgm:pt modelId="{4B3D238E-96B5-407C-B732-FA9517EB1C47}" type="pres">
      <dgm:prSet presAssocID="{B19DF281-CD9A-4643-9317-4D91A341EC32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E2AFA-9F16-4A4E-B75E-86B8B55B00D3}" type="pres">
      <dgm:prSet presAssocID="{B19DF281-CD9A-4643-9317-4D91A341EC32}" presName="horzFour" presStyleCnt="0"/>
      <dgm:spPr/>
    </dgm:pt>
    <dgm:pt modelId="{84681F3F-63C9-4722-A9C7-F2D3ACCD6502}" type="pres">
      <dgm:prSet presAssocID="{465DC322-A77C-4949-A579-ABAC5D859FE4}" presName="sibSpaceFour" presStyleCnt="0"/>
      <dgm:spPr/>
    </dgm:pt>
    <dgm:pt modelId="{5B9EFAC8-07A4-4748-A606-D64F1C023981}" type="pres">
      <dgm:prSet presAssocID="{7455DB8A-D2F3-4BAF-BDD5-B545F03348A7}" presName="vertFour" presStyleCnt="0">
        <dgm:presLayoutVars>
          <dgm:chPref val="3"/>
        </dgm:presLayoutVars>
      </dgm:prSet>
      <dgm:spPr/>
    </dgm:pt>
    <dgm:pt modelId="{72BC33C1-D398-44D8-80EE-9DFF4BE36B4C}" type="pres">
      <dgm:prSet presAssocID="{7455DB8A-D2F3-4BAF-BDD5-B545F03348A7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4991B6-ED0C-4D8C-87F2-F965C0C0C0D8}" type="pres">
      <dgm:prSet presAssocID="{7455DB8A-D2F3-4BAF-BDD5-B545F03348A7}" presName="horzFour" presStyleCnt="0"/>
      <dgm:spPr/>
    </dgm:pt>
    <dgm:pt modelId="{F31DBA37-8B4E-4D6A-94B9-BC32AEB9F5B7}" type="pres">
      <dgm:prSet presAssocID="{895DEDB7-B8AB-497F-8645-786DB3193C78}" presName="sibSpaceFour" presStyleCnt="0"/>
      <dgm:spPr/>
    </dgm:pt>
    <dgm:pt modelId="{EB053C18-7880-479F-AF95-07DE4DB9211A}" type="pres">
      <dgm:prSet presAssocID="{F91EA260-B4B3-420B-945B-4CE237611557}" presName="vertFour" presStyleCnt="0">
        <dgm:presLayoutVars>
          <dgm:chPref val="3"/>
        </dgm:presLayoutVars>
      </dgm:prSet>
      <dgm:spPr/>
    </dgm:pt>
    <dgm:pt modelId="{7B5DDA0B-9611-463E-B26D-E4E083382A4B}" type="pres">
      <dgm:prSet presAssocID="{F91EA260-B4B3-420B-945B-4CE237611557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34A64A-2484-410A-B76B-0CD2F7A64315}" type="pres">
      <dgm:prSet presAssocID="{F91EA260-B4B3-420B-945B-4CE237611557}" presName="horzFour" presStyleCnt="0"/>
      <dgm:spPr/>
    </dgm:pt>
    <dgm:pt modelId="{68F60D20-D5CA-45D9-B46B-5E5A25D8523E}" type="pres">
      <dgm:prSet presAssocID="{E983504A-3462-4F3D-9C2A-A778C012541D}" presName="sibSpaceFour" presStyleCnt="0"/>
      <dgm:spPr/>
    </dgm:pt>
    <dgm:pt modelId="{3631A4B3-1851-4AD3-8F73-B07E2F2AA018}" type="pres">
      <dgm:prSet presAssocID="{1F6AB207-CC77-4E2B-9C6F-79D14562A0C3}" presName="vertFour" presStyleCnt="0">
        <dgm:presLayoutVars>
          <dgm:chPref val="3"/>
        </dgm:presLayoutVars>
      </dgm:prSet>
      <dgm:spPr/>
    </dgm:pt>
    <dgm:pt modelId="{47CBC45A-5685-46D8-AC35-36462320EE25}" type="pres">
      <dgm:prSet presAssocID="{1F6AB207-CC77-4E2B-9C6F-79D14562A0C3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FC45DE-721D-4816-A03C-62141698ED0C}" type="pres">
      <dgm:prSet presAssocID="{1F6AB207-CC77-4E2B-9C6F-79D14562A0C3}" presName="horzFour" presStyleCnt="0"/>
      <dgm:spPr/>
    </dgm:pt>
    <dgm:pt modelId="{32983EFD-61BF-4B7D-A6B1-E9F25E6E1635}" type="pres">
      <dgm:prSet presAssocID="{7AADF09F-F222-47DC-BFDC-3AB367827D0A}" presName="sibSpaceFour" presStyleCnt="0"/>
      <dgm:spPr/>
    </dgm:pt>
    <dgm:pt modelId="{9086A1CC-4027-4A6B-A6AA-465BF914ED2D}" type="pres">
      <dgm:prSet presAssocID="{50BC6D34-3252-423F-90F1-6D3D7A143192}" presName="vertFour" presStyleCnt="0">
        <dgm:presLayoutVars>
          <dgm:chPref val="3"/>
        </dgm:presLayoutVars>
      </dgm:prSet>
      <dgm:spPr/>
    </dgm:pt>
    <dgm:pt modelId="{494B45A6-BD06-4A2A-8381-5E282FA52398}" type="pres">
      <dgm:prSet presAssocID="{50BC6D34-3252-423F-90F1-6D3D7A143192}" presName="txFour" presStyleLbl="node4" presStyleIdx="14" presStyleCnt="21" custScaleY="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FE3949-13EF-45A4-933E-E9A7AA8557C0}" type="pres">
      <dgm:prSet presAssocID="{50BC6D34-3252-423F-90F1-6D3D7A143192}" presName="parTransFour" presStyleCnt="0"/>
      <dgm:spPr/>
    </dgm:pt>
    <dgm:pt modelId="{F2A4F226-6DD5-408E-A80B-9D154E79C5A7}" type="pres">
      <dgm:prSet presAssocID="{50BC6D34-3252-423F-90F1-6D3D7A143192}" presName="horzFour" presStyleCnt="0"/>
      <dgm:spPr/>
    </dgm:pt>
    <dgm:pt modelId="{24021D82-898E-4BB2-85A4-0564BE995612}" type="pres">
      <dgm:prSet presAssocID="{79D1A033-CEF5-420C-AE18-2360BD67FCC0}" presName="vertFour" presStyleCnt="0">
        <dgm:presLayoutVars>
          <dgm:chPref val="3"/>
        </dgm:presLayoutVars>
      </dgm:prSet>
      <dgm:spPr/>
    </dgm:pt>
    <dgm:pt modelId="{3B319E48-9E49-420C-981B-3F59E6EF5856}" type="pres">
      <dgm:prSet presAssocID="{79D1A033-CEF5-420C-AE18-2360BD67FCC0}" presName="txFour" presStyleLbl="node4" presStyleIdx="15" presStyleCnt="21" custScaleY="43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95AE4-2239-47BB-A63F-6DA89B62EC28}" type="pres">
      <dgm:prSet presAssocID="{79D1A033-CEF5-420C-AE18-2360BD67FCC0}" presName="parTransFour" presStyleCnt="0"/>
      <dgm:spPr/>
    </dgm:pt>
    <dgm:pt modelId="{B56E5BBC-7452-4B36-B5C6-F790C66DBC78}" type="pres">
      <dgm:prSet presAssocID="{79D1A033-CEF5-420C-AE18-2360BD67FCC0}" presName="horzFour" presStyleCnt="0"/>
      <dgm:spPr/>
    </dgm:pt>
    <dgm:pt modelId="{1563AC37-31C3-41B8-B48B-81F35465426C}" type="pres">
      <dgm:prSet presAssocID="{B95B6761-E185-4F6E-B3A8-4E8AE13F61D9}" presName="vertFour" presStyleCnt="0">
        <dgm:presLayoutVars>
          <dgm:chPref val="3"/>
        </dgm:presLayoutVars>
      </dgm:prSet>
      <dgm:spPr/>
    </dgm:pt>
    <dgm:pt modelId="{55F4BA27-102F-47A8-AB32-B6D2F11AADD8}" type="pres">
      <dgm:prSet presAssocID="{B95B6761-E185-4F6E-B3A8-4E8AE13F61D9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0FA87A-F614-4A42-8BBF-00A9A8775D64}" type="pres">
      <dgm:prSet presAssocID="{B95B6761-E185-4F6E-B3A8-4E8AE13F61D9}" presName="horzFour" presStyleCnt="0"/>
      <dgm:spPr/>
    </dgm:pt>
    <dgm:pt modelId="{779C3791-5805-46E6-A9A3-D56472E5E8E0}" type="pres">
      <dgm:prSet presAssocID="{EB198814-6CCA-4A6E-9F7B-6F7CDB92EE8C}" presName="sibSpaceFour" presStyleCnt="0"/>
      <dgm:spPr/>
    </dgm:pt>
    <dgm:pt modelId="{6C1ED8A6-BF02-4384-840A-DDB297EEB89E}" type="pres">
      <dgm:prSet presAssocID="{99E70867-D95B-4FC7-9268-3128637C1684}" presName="vertFour" presStyleCnt="0">
        <dgm:presLayoutVars>
          <dgm:chPref val="3"/>
        </dgm:presLayoutVars>
      </dgm:prSet>
      <dgm:spPr/>
    </dgm:pt>
    <dgm:pt modelId="{8FD74FFF-419C-4894-91B0-B0CC45A72ABE}" type="pres">
      <dgm:prSet presAssocID="{99E70867-D95B-4FC7-9268-3128637C1684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ED7FD6-B73D-4C05-9B17-58F62E623A32}" type="pres">
      <dgm:prSet presAssocID="{99E70867-D95B-4FC7-9268-3128637C1684}" presName="horzFour" presStyleCnt="0"/>
      <dgm:spPr/>
    </dgm:pt>
    <dgm:pt modelId="{5B27382F-0A89-41F1-8033-41A5693F08CE}" type="pres">
      <dgm:prSet presAssocID="{6C46C26A-5C67-4320-A8C7-97E61CBF8691}" presName="sibSpaceFour" presStyleCnt="0"/>
      <dgm:spPr/>
    </dgm:pt>
    <dgm:pt modelId="{589B52D0-18BB-45A0-86C7-BFE6D3E84423}" type="pres">
      <dgm:prSet presAssocID="{56B8A540-AF9E-4A3F-8AB2-E31B4DBC3E1F}" presName="vertFour" presStyleCnt="0">
        <dgm:presLayoutVars>
          <dgm:chPref val="3"/>
        </dgm:presLayoutVars>
      </dgm:prSet>
      <dgm:spPr/>
    </dgm:pt>
    <dgm:pt modelId="{6C442561-4278-4B2E-9AA5-E39965780A03}" type="pres">
      <dgm:prSet presAssocID="{56B8A540-AF9E-4A3F-8AB2-E31B4DBC3E1F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F3C53B-42AD-4E4A-94A0-FF8D474F1D69}" type="pres">
      <dgm:prSet presAssocID="{56B8A540-AF9E-4A3F-8AB2-E31B4DBC3E1F}" presName="horzFour" presStyleCnt="0"/>
      <dgm:spPr/>
    </dgm:pt>
    <dgm:pt modelId="{0208E6EB-00C3-4968-9AB7-476869086684}" type="pres">
      <dgm:prSet presAssocID="{23D683C3-1082-4F91-8EEF-C8D670696B58}" presName="sibSpaceFour" presStyleCnt="0"/>
      <dgm:spPr/>
    </dgm:pt>
    <dgm:pt modelId="{F22C1D49-84DD-4A56-85B5-CDD57772EFC5}" type="pres">
      <dgm:prSet presAssocID="{DF9EDC38-CF75-44DE-9E18-715C49ACDB62}" presName="vertFour" presStyleCnt="0">
        <dgm:presLayoutVars>
          <dgm:chPref val="3"/>
        </dgm:presLayoutVars>
      </dgm:prSet>
      <dgm:spPr/>
    </dgm:pt>
    <dgm:pt modelId="{755E6312-EAF9-4AA4-A219-40BF8A1B80A1}" type="pres">
      <dgm:prSet presAssocID="{DF9EDC38-CF75-44DE-9E18-715C49ACDB62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357EED-8570-4DFD-96F5-CB8830BD8F5A}" type="pres">
      <dgm:prSet presAssocID="{DF9EDC38-CF75-44DE-9E18-715C49ACDB62}" presName="horzFour" presStyleCnt="0"/>
      <dgm:spPr/>
    </dgm:pt>
    <dgm:pt modelId="{1C0AA0AD-C518-45F4-BC10-E302D7DEAB5D}" type="pres">
      <dgm:prSet presAssocID="{1B73473B-6474-45D7-B09A-6BE119AD46FA}" presName="sibSpaceFour" presStyleCnt="0"/>
      <dgm:spPr/>
    </dgm:pt>
    <dgm:pt modelId="{88D63AFB-7DBC-4307-954D-77C3D188B8AC}" type="pres">
      <dgm:prSet presAssocID="{B92DACB8-FC3C-42AD-BD57-91A295DC3DA8}" presName="vertFour" presStyleCnt="0">
        <dgm:presLayoutVars>
          <dgm:chPref val="3"/>
        </dgm:presLayoutVars>
      </dgm:prSet>
      <dgm:spPr/>
    </dgm:pt>
    <dgm:pt modelId="{6D02C71A-7536-4956-BBF7-E3FA1C76C872}" type="pres">
      <dgm:prSet presAssocID="{B92DACB8-FC3C-42AD-BD57-91A295DC3DA8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346387-43FD-4AFE-9912-14276C66EA50}" type="pres">
      <dgm:prSet presAssocID="{B92DACB8-FC3C-42AD-BD57-91A295DC3DA8}" presName="horzFour" presStyleCnt="0"/>
      <dgm:spPr/>
    </dgm:pt>
  </dgm:ptLst>
  <dgm:cxnLst>
    <dgm:cxn modelId="{87ACBF62-5424-41DA-9B23-0AFC5D140855}" srcId="{C3EDDE3F-9C6A-4A5C-9B3D-23E4F47CB71A}" destId="{9D7CBF66-DB18-439F-B201-BB2E0800CD8F}" srcOrd="1" destOrd="0" parTransId="{7750E679-93B2-4368-8B41-B2D6543F6B84}" sibTransId="{EC651709-277A-411C-A4B8-DB7CC14C2860}"/>
    <dgm:cxn modelId="{CF0664F5-07B9-4BDD-8995-C864F0D7FD03}" srcId="{AAC9AFD7-EDC3-4DF9-BDC6-8C63A5CE2DEF}" destId="{D2116939-CBDE-4133-8ED2-7F2D2371E6BD}" srcOrd="0" destOrd="0" parTransId="{A6C73736-582C-416A-ADB0-7F7A7BBC0B17}" sibTransId="{35E84F3C-6019-4457-800F-740A1BAF1E19}"/>
    <dgm:cxn modelId="{30DF9151-B62F-48A5-BA27-15E27464811D}" srcId="{66989A32-928A-4CC0-ABB8-748B1DAA5BFB}" destId="{E0FFEAB0-B473-4691-8691-F6A632F99C50}" srcOrd="0" destOrd="0" parTransId="{22FCA502-5775-49FF-8325-9A5EE3A0C9AF}" sibTransId="{C948038E-3ECD-4F44-94E0-E1ADF7547C22}"/>
    <dgm:cxn modelId="{36689979-AE59-4D9C-BD3B-5CB2141CFFFF}" srcId="{B8815417-D518-470A-86A1-F58AD447927C}" destId="{804431C7-A118-4366-9AE7-73FA52FAA44D}" srcOrd="1" destOrd="0" parTransId="{D8B732F8-6780-4276-8A40-9889A9837C39}" sibTransId="{BACE3BB1-1763-41A6-BFAA-02D289C7FB07}"/>
    <dgm:cxn modelId="{39B3C4C6-94EE-40DA-8EA4-9E903F78F642}" srcId="{50BC6D34-3252-423F-90F1-6D3D7A143192}" destId="{79D1A033-CEF5-420C-AE18-2360BD67FCC0}" srcOrd="0" destOrd="0" parTransId="{3872C3A4-3DF4-4885-B1B8-B3E7B8F23702}" sibTransId="{B989DD95-290B-41CF-9404-9FDCC36D53C7}"/>
    <dgm:cxn modelId="{A84F1B6D-F350-48DC-B486-65A686E9B988}" type="presOf" srcId="{836C7FDC-811B-42EF-8F0E-8752839D1840}" destId="{15848F8B-6717-4538-B041-D8CA970A0395}" srcOrd="0" destOrd="0" presId="urn:microsoft.com/office/officeart/2005/8/layout/architecture+Icon"/>
    <dgm:cxn modelId="{FC13F94E-1347-4087-8276-EFB53BC50F61}" type="presOf" srcId="{B19DF281-CD9A-4643-9317-4D91A341EC32}" destId="{4B3D238E-96B5-407C-B732-FA9517EB1C47}" srcOrd="0" destOrd="0" presId="urn:microsoft.com/office/officeart/2005/8/layout/architecture+Icon"/>
    <dgm:cxn modelId="{2F96640D-2B48-4D89-9041-AC20D6ABF79B}" srcId="{213EF9C6-00DF-4EFF-B1BB-C6681F69F9D0}" destId="{C3EDDE3F-9C6A-4A5C-9B3D-23E4F47CB71A}" srcOrd="0" destOrd="0" parTransId="{4E7A2B66-DE88-4062-8431-84E031F45B57}" sibTransId="{264FC0F6-9BC0-4CA0-90FC-27796661B49A}"/>
    <dgm:cxn modelId="{C5D9F95D-EB23-4FA3-AB37-4BD13BA89D50}" type="presOf" srcId="{E0FFEAB0-B473-4691-8691-F6A632F99C50}" destId="{65561215-5C14-4DA8-A237-D67266D953E6}" srcOrd="0" destOrd="0" presId="urn:microsoft.com/office/officeart/2005/8/layout/architecture+Icon"/>
    <dgm:cxn modelId="{CCA45B17-79A5-4925-A85B-CA6875919DE1}" type="presOf" srcId="{F91EA260-B4B3-420B-945B-4CE237611557}" destId="{7B5DDA0B-9611-463E-B26D-E4E083382A4B}" srcOrd="0" destOrd="0" presId="urn:microsoft.com/office/officeart/2005/8/layout/architecture+Icon"/>
    <dgm:cxn modelId="{5CA829CA-9E9B-45B0-8EB9-378B56C0E5B8}" srcId="{B8815417-D518-470A-86A1-F58AD447927C}" destId="{836C7FDC-811B-42EF-8F0E-8752839D1840}" srcOrd="2" destOrd="0" parTransId="{894FED78-2546-4D10-A85E-6B4D5280C4E3}" sibTransId="{0D33F256-B867-4B05-8AEF-AD79A218511A}"/>
    <dgm:cxn modelId="{611B7174-CBAE-4591-8BC8-9E72BA5B62EA}" type="presOf" srcId="{804431C7-A118-4366-9AE7-73FA52FAA44D}" destId="{B635EDAD-0B38-4BBE-B17C-9A1968AF4902}" srcOrd="0" destOrd="0" presId="urn:microsoft.com/office/officeart/2005/8/layout/architecture+Icon"/>
    <dgm:cxn modelId="{6FFEAD6E-0201-4261-8090-39B264C68CD9}" type="presOf" srcId="{7455DB8A-D2F3-4BAF-BDD5-B545F03348A7}" destId="{72BC33C1-D398-44D8-80EE-9DFF4BE36B4C}" srcOrd="0" destOrd="0" presId="urn:microsoft.com/office/officeart/2005/8/layout/architecture+Icon"/>
    <dgm:cxn modelId="{3031BFE6-9226-4E70-B4F5-D11652BEA558}" srcId="{79D1A033-CEF5-420C-AE18-2360BD67FCC0}" destId="{B95B6761-E185-4F6E-B3A8-4E8AE13F61D9}" srcOrd="0" destOrd="0" parTransId="{6BB7C280-74B9-45CF-8C22-7C6540EB8EA7}" sibTransId="{EB198814-6CCA-4A6E-9F7B-6F7CDB92EE8C}"/>
    <dgm:cxn modelId="{928D2D0F-E6D5-409A-82B9-1CF110DF2D54}" type="presOf" srcId="{B8815417-D518-470A-86A1-F58AD447927C}" destId="{9BCD940A-2F27-4B2B-91D9-2AE1B7CF4F77}" srcOrd="0" destOrd="0" presId="urn:microsoft.com/office/officeart/2005/8/layout/architecture+Icon"/>
    <dgm:cxn modelId="{2BF1F7E1-B208-46F4-A04E-9EEA282037D0}" type="presOf" srcId="{213EF9C6-00DF-4EFF-B1BB-C6681F69F9D0}" destId="{447B341D-D3A7-468F-A64B-10CF7211C982}" srcOrd="0" destOrd="0" presId="urn:microsoft.com/office/officeart/2005/8/layout/architecture+Icon"/>
    <dgm:cxn modelId="{0E426970-0406-4FFA-9AA8-23FB22D4FE64}" type="presOf" srcId="{79D1A033-CEF5-420C-AE18-2360BD67FCC0}" destId="{3B319E48-9E49-420C-981B-3F59E6EF5856}" srcOrd="0" destOrd="0" presId="urn:microsoft.com/office/officeart/2005/8/layout/architecture+Icon"/>
    <dgm:cxn modelId="{C7FA71A0-201A-4C1E-AC0B-0F81EC0F0A58}" srcId="{C3EDDE3F-9C6A-4A5C-9B3D-23E4F47CB71A}" destId="{591352F4-9E59-4A28-96A8-18F3709181A3}" srcOrd="3" destOrd="0" parTransId="{71E51B0F-D52A-4543-BE1D-ED36D2555D01}" sibTransId="{BAEC4972-940E-43A6-8474-8848C4244AA2}"/>
    <dgm:cxn modelId="{006F4EB5-4399-434E-B617-F4A42E0B0B74}" srcId="{C3EDDE3F-9C6A-4A5C-9B3D-23E4F47CB71A}" destId="{CACE48DF-E307-4508-8392-2968487552FF}" srcOrd="2" destOrd="0" parTransId="{BBDC9DE3-4730-4DCF-B8F7-4CE410870DB3}" sibTransId="{9AF71D67-B877-4300-9E83-9384C563A25A}"/>
    <dgm:cxn modelId="{D9234C5A-F564-4C9A-992F-028226012CA6}" type="presOf" srcId="{66989A32-928A-4CC0-ABB8-748B1DAA5BFB}" destId="{4F07D252-5786-41CB-AE77-53D90C8DFA54}" srcOrd="0" destOrd="0" presId="urn:microsoft.com/office/officeart/2005/8/layout/architecture+Icon"/>
    <dgm:cxn modelId="{600C0FE3-9AA7-48A3-A042-8245AEB4D588}" type="presOf" srcId="{B95B6761-E185-4F6E-B3A8-4E8AE13F61D9}" destId="{55F4BA27-102F-47A8-AB32-B6D2F11AADD8}" srcOrd="0" destOrd="0" presId="urn:microsoft.com/office/officeart/2005/8/layout/architecture+Icon"/>
    <dgm:cxn modelId="{F073C2D5-1469-4EE6-9CF7-8C3D465D4481}" srcId="{C3EDDE3F-9C6A-4A5C-9B3D-23E4F47CB71A}" destId="{546B8CBA-E7CB-454C-840D-27E1507C90CA}" srcOrd="0" destOrd="0" parTransId="{E77236E2-7F56-49F7-BB3D-1743E8822F75}" sibTransId="{E31D4840-182C-424D-AC32-F1A96B7B5A63}"/>
    <dgm:cxn modelId="{4E7AA629-8A02-4677-BDCA-4AB4F28D8507}" type="presOf" srcId="{591352F4-9E59-4A28-96A8-18F3709181A3}" destId="{F962641D-2186-42B9-976D-BE48D08D7B56}" srcOrd="0" destOrd="0" presId="urn:microsoft.com/office/officeart/2005/8/layout/architecture+Icon"/>
    <dgm:cxn modelId="{88D7907B-B24D-477E-8886-26E2797EE4B3}" type="presOf" srcId="{1F6AB207-CC77-4E2B-9C6F-79D14562A0C3}" destId="{47CBC45A-5685-46D8-AC35-36462320EE25}" srcOrd="0" destOrd="0" presId="urn:microsoft.com/office/officeart/2005/8/layout/architecture+Icon"/>
    <dgm:cxn modelId="{17BF720C-7C27-443C-9967-6873253D2341}" type="presOf" srcId="{DF9EDC38-CF75-44DE-9E18-715C49ACDB62}" destId="{755E6312-EAF9-4AA4-A219-40BF8A1B80A1}" srcOrd="0" destOrd="0" presId="urn:microsoft.com/office/officeart/2005/8/layout/architecture+Icon"/>
    <dgm:cxn modelId="{F5CC44B2-47A0-4F30-BC52-3849638CB386}" srcId="{93402A08-CEC4-40F8-A1BD-858F7037C22D}" destId="{F19FBBAD-E190-40E9-88A1-6D458B3A126A}" srcOrd="0" destOrd="0" parTransId="{CABE0FE6-9357-425A-9DBE-D7F605ACA359}" sibTransId="{7221BAFB-4B5D-4998-B3F7-B04D610CD2D0}"/>
    <dgm:cxn modelId="{3A332592-E592-4E9A-9F18-1349E41DCC27}" type="presOf" srcId="{B92DACB8-FC3C-42AD-BD57-91A295DC3DA8}" destId="{6D02C71A-7536-4956-BBF7-E3FA1C76C872}" srcOrd="0" destOrd="0" presId="urn:microsoft.com/office/officeart/2005/8/layout/architecture+Icon"/>
    <dgm:cxn modelId="{7173DB18-B4EF-487B-BF0A-12887E1DF4E5}" type="presOf" srcId="{56B8A540-AF9E-4A3F-8AB2-E31B4DBC3E1F}" destId="{6C442561-4278-4B2E-9AA5-E39965780A03}" srcOrd="0" destOrd="0" presId="urn:microsoft.com/office/officeart/2005/8/layout/architecture+Icon"/>
    <dgm:cxn modelId="{1EB7A16F-5C80-4129-8FB1-9ED7D96E89F4}" srcId="{836C7FDC-811B-42EF-8F0E-8752839D1840}" destId="{50BC6D34-3252-423F-90F1-6D3D7A143192}" srcOrd="1" destOrd="0" parTransId="{227547BD-06B3-43EB-A2D7-DA1960319FCD}" sibTransId="{37E386AF-DB9B-4CF0-B23A-3B4F57B91932}"/>
    <dgm:cxn modelId="{81719822-3632-4B5B-B152-48BF23EA0788}" srcId="{79D1A033-CEF5-420C-AE18-2360BD67FCC0}" destId="{56B8A540-AF9E-4A3F-8AB2-E31B4DBC3E1F}" srcOrd="2" destOrd="0" parTransId="{23A4B5DD-8E1C-4C24-816E-52E0EB621286}" sibTransId="{23D683C3-1082-4F91-8EEF-C8D670696B58}"/>
    <dgm:cxn modelId="{6F8AF04F-7437-4ADC-BC02-6537CDD08026}" type="presOf" srcId="{99E70867-D95B-4FC7-9268-3128637C1684}" destId="{8FD74FFF-419C-4894-91B0-B0CC45A72ABE}" srcOrd="0" destOrd="0" presId="urn:microsoft.com/office/officeart/2005/8/layout/architecture+Icon"/>
    <dgm:cxn modelId="{56657D71-3985-402A-B782-3224587013FD}" type="presOf" srcId="{C3EDDE3F-9C6A-4A5C-9B3D-23E4F47CB71A}" destId="{0501562F-F15C-4BC8-AA8A-70E42D276CBB}" srcOrd="0" destOrd="0" presId="urn:microsoft.com/office/officeart/2005/8/layout/architecture+Icon"/>
    <dgm:cxn modelId="{5B03FF5A-EBBD-4B81-8503-ABBE7E6A4469}" type="presOf" srcId="{F19FBBAD-E190-40E9-88A1-6D458B3A126A}" destId="{5CD03762-06DB-484C-B9A7-8CB7D2082EBF}" srcOrd="0" destOrd="0" presId="urn:microsoft.com/office/officeart/2005/8/layout/architecture+Icon"/>
    <dgm:cxn modelId="{AC41D069-1886-4F53-B8F1-60DE61AA5947}" type="presOf" srcId="{9D7CBF66-DB18-439F-B201-BB2E0800CD8F}" destId="{B8F1803B-714C-4636-BC52-0D849C53FC1F}" srcOrd="0" destOrd="0" presId="urn:microsoft.com/office/officeart/2005/8/layout/architecture+Icon"/>
    <dgm:cxn modelId="{9E262CFC-BAE7-4C3B-9965-48D919474E6C}" type="presOf" srcId="{D2116939-CBDE-4133-8ED2-7F2D2371E6BD}" destId="{01F28CCE-ADAE-43C2-AF5C-3E77F2437A17}" srcOrd="0" destOrd="0" presId="urn:microsoft.com/office/officeart/2005/8/layout/architecture+Icon"/>
    <dgm:cxn modelId="{AFD478F3-5DAC-48FB-84FF-115651085803}" type="presOf" srcId="{AAC9AFD7-EDC3-4DF9-BDC6-8C63A5CE2DEF}" destId="{7905A54F-4A55-429F-9848-4E0E5EC2C771}" srcOrd="0" destOrd="0" presId="urn:microsoft.com/office/officeart/2005/8/layout/architecture+Icon"/>
    <dgm:cxn modelId="{ED7D1207-325F-45BE-BA6A-856727413C17}" srcId="{F19FBBAD-E190-40E9-88A1-6D458B3A126A}" destId="{250D62FF-04FC-45C2-BEBD-803C4AE311C2}" srcOrd="0" destOrd="0" parTransId="{18AE065E-F9CF-4BA7-B8F7-277B57E7F017}" sibTransId="{48315BD4-0F5A-48FC-A8E5-7AB4194DF1E9}"/>
    <dgm:cxn modelId="{A0E68102-4CDC-4BC0-BA83-1A79DD1BA1B4}" srcId="{D2116939-CBDE-4133-8ED2-7F2D2371E6BD}" destId="{B8815417-D518-470A-86A1-F58AD447927C}" srcOrd="0" destOrd="0" parTransId="{86B78355-D0B9-42FA-A425-E9648CBE54E2}" sibTransId="{ECC458B8-4BEE-4702-8240-F18660F0B494}"/>
    <dgm:cxn modelId="{7CCF41EF-733E-4BD1-BB9A-9A78CC2A3C34}" srcId="{804431C7-A118-4366-9AE7-73FA52FAA44D}" destId="{213EF9C6-00DF-4EFF-B1BB-C6681F69F9D0}" srcOrd="0" destOrd="0" parTransId="{A9AE184E-85AE-4B0C-916B-5875831FAED4}" sibTransId="{B75FC6C8-A3F9-4BD6-9AC4-960A586D88F9}"/>
    <dgm:cxn modelId="{654D8868-F40D-4F40-9057-DD7E9334BE6C}" srcId="{B8815417-D518-470A-86A1-F58AD447927C}" destId="{93402A08-CEC4-40F8-A1BD-858F7037C22D}" srcOrd="0" destOrd="0" parTransId="{E58AF131-B2A6-440C-9FC3-5B7E7C54E101}" sibTransId="{2946107A-C22A-4BB6-A4A6-6BC454CDC2B6}"/>
    <dgm:cxn modelId="{6C58E05B-33CD-4AEB-B666-D704E70D4F0D}" srcId="{836C7FDC-811B-42EF-8F0E-8752839D1840}" destId="{66989A32-928A-4CC0-ABB8-748B1DAA5BFB}" srcOrd="0" destOrd="0" parTransId="{8BA9AC70-6AA8-4F96-BB34-5FA23D13B10C}" sibTransId="{7AADF09F-F222-47DC-BFDC-3AB367827D0A}"/>
    <dgm:cxn modelId="{44536797-1908-4A4C-8930-0D4F64FBA649}" type="presOf" srcId="{546B8CBA-E7CB-454C-840D-27E1507C90CA}" destId="{FE1A8AE6-715A-4CD8-A3DF-51655A4C974E}" srcOrd="0" destOrd="0" presId="urn:microsoft.com/office/officeart/2005/8/layout/architecture+Icon"/>
    <dgm:cxn modelId="{2201D186-3AE3-4C73-9DA5-20058A598BBD}" srcId="{79D1A033-CEF5-420C-AE18-2360BD67FCC0}" destId="{DF9EDC38-CF75-44DE-9E18-715C49ACDB62}" srcOrd="3" destOrd="0" parTransId="{17F6A3DB-9E8B-46C7-AB00-C564BC406E33}" sibTransId="{1B73473B-6474-45D7-B09A-6BE119AD46FA}"/>
    <dgm:cxn modelId="{15B25B6C-A619-44AF-8053-D5FD33AC6E68}" srcId="{E0FFEAB0-B473-4691-8691-F6A632F99C50}" destId="{1F6AB207-CC77-4E2B-9C6F-79D14562A0C3}" srcOrd="3" destOrd="0" parTransId="{486294A9-7390-4362-A6AE-A309653144AA}" sibTransId="{7C9D72AC-30EF-4445-A472-0613D7030D8A}"/>
    <dgm:cxn modelId="{AF32F8C1-C0E3-4949-ADB9-C4EB69E19BBD}" srcId="{E0FFEAB0-B473-4691-8691-F6A632F99C50}" destId="{7455DB8A-D2F3-4BAF-BDD5-B545F03348A7}" srcOrd="1" destOrd="0" parTransId="{051E5CF3-E35A-4A3B-A4B2-E038BF9813F5}" sibTransId="{895DEDB7-B8AB-497F-8645-786DB3193C78}"/>
    <dgm:cxn modelId="{0B65CDA4-F6A0-4BB4-A3DD-2BF8BAC5BDAD}" srcId="{E0FFEAB0-B473-4691-8691-F6A632F99C50}" destId="{B19DF281-CD9A-4643-9317-4D91A341EC32}" srcOrd="0" destOrd="0" parTransId="{D3DAB9A0-48CE-475C-AE6B-153790FA2292}" sibTransId="{465DC322-A77C-4949-A579-ABAC5D859FE4}"/>
    <dgm:cxn modelId="{B7390E85-D27B-4850-9C32-0784D0B1E1F0}" srcId="{E0FFEAB0-B473-4691-8691-F6A632F99C50}" destId="{F91EA260-B4B3-420B-945B-4CE237611557}" srcOrd="2" destOrd="0" parTransId="{56E4E4F2-F887-481A-9F8C-A6C1DB3D1092}" sibTransId="{E983504A-3462-4F3D-9C2A-A778C012541D}"/>
    <dgm:cxn modelId="{7F7F21C2-31BA-4C75-8424-662C1825FEB0}" srcId="{79D1A033-CEF5-420C-AE18-2360BD67FCC0}" destId="{99E70867-D95B-4FC7-9268-3128637C1684}" srcOrd="1" destOrd="0" parTransId="{F04F704F-9D5C-4E27-8BDC-CF980547EFF7}" sibTransId="{6C46C26A-5C67-4320-A8C7-97E61CBF8691}"/>
    <dgm:cxn modelId="{A19F8DD0-C9D3-435D-AEB0-2DD094E915D2}" type="presOf" srcId="{250D62FF-04FC-45C2-BEBD-803C4AE311C2}" destId="{611303C0-BE2C-48F3-AA80-AE7FD59BAE93}" srcOrd="0" destOrd="0" presId="urn:microsoft.com/office/officeart/2005/8/layout/architecture+Icon"/>
    <dgm:cxn modelId="{BC267A92-90AE-475D-87C4-4918639577A9}" srcId="{79D1A033-CEF5-420C-AE18-2360BD67FCC0}" destId="{B92DACB8-FC3C-42AD-BD57-91A295DC3DA8}" srcOrd="4" destOrd="0" parTransId="{9B9523BF-2C86-4765-9D96-B6BFE4A4F79B}" sibTransId="{1D14F69C-FC9E-49E7-A318-0A89B590EFD3}"/>
    <dgm:cxn modelId="{46402E27-0971-4C83-812D-42B6186831D2}" type="presOf" srcId="{50BC6D34-3252-423F-90F1-6D3D7A143192}" destId="{494B45A6-BD06-4A2A-8381-5E282FA52398}" srcOrd="0" destOrd="0" presId="urn:microsoft.com/office/officeart/2005/8/layout/architecture+Icon"/>
    <dgm:cxn modelId="{73EE42F3-120F-476D-BFDB-A65A3E138DAD}" type="presOf" srcId="{93402A08-CEC4-40F8-A1BD-858F7037C22D}" destId="{7A98F64C-EB60-4D15-8574-78F251A833FD}" srcOrd="0" destOrd="0" presId="urn:microsoft.com/office/officeart/2005/8/layout/architecture+Icon"/>
    <dgm:cxn modelId="{580C0AC0-0DF1-4C8E-A1C6-FDDF5904AD57}" type="presOf" srcId="{CACE48DF-E307-4508-8392-2968487552FF}" destId="{91C00F87-6E64-4B0F-9515-AA9D94044960}" srcOrd="0" destOrd="0" presId="urn:microsoft.com/office/officeart/2005/8/layout/architecture+Icon"/>
    <dgm:cxn modelId="{40FBBACF-D8A9-4B84-832C-8E52B8AD7F5D}" type="presParOf" srcId="{7905A54F-4A55-429F-9848-4E0E5EC2C771}" destId="{7451437E-66DE-4957-93B6-2E125A669B06}" srcOrd="0" destOrd="0" presId="urn:microsoft.com/office/officeart/2005/8/layout/architecture+Icon"/>
    <dgm:cxn modelId="{550177A5-9344-4BA7-9150-FE568E375362}" type="presParOf" srcId="{7451437E-66DE-4957-93B6-2E125A669B06}" destId="{01F28CCE-ADAE-43C2-AF5C-3E77F2437A17}" srcOrd="0" destOrd="0" presId="urn:microsoft.com/office/officeart/2005/8/layout/architecture+Icon"/>
    <dgm:cxn modelId="{FCF5D030-A756-4565-A648-B3560909792C}" type="presParOf" srcId="{7451437E-66DE-4957-93B6-2E125A669B06}" destId="{4C61F79D-1459-47CC-922B-928CEEC1BB7E}" srcOrd="1" destOrd="0" presId="urn:microsoft.com/office/officeart/2005/8/layout/architecture+Icon"/>
    <dgm:cxn modelId="{8A4CF994-7091-4B27-A515-FAEA64626A17}" type="presParOf" srcId="{7451437E-66DE-4957-93B6-2E125A669B06}" destId="{C18C371A-5F90-46D5-8EF2-3874D505E789}" srcOrd="2" destOrd="0" presId="urn:microsoft.com/office/officeart/2005/8/layout/architecture+Icon"/>
    <dgm:cxn modelId="{50D543CA-A0DC-4ACA-87A8-204C65F56DC5}" type="presParOf" srcId="{C18C371A-5F90-46D5-8EF2-3874D505E789}" destId="{D474F603-E549-4241-B10B-90FFD1841415}" srcOrd="0" destOrd="0" presId="urn:microsoft.com/office/officeart/2005/8/layout/architecture+Icon"/>
    <dgm:cxn modelId="{3887C122-0EB1-423D-989C-A297942D6DD8}" type="presParOf" srcId="{D474F603-E549-4241-B10B-90FFD1841415}" destId="{9BCD940A-2F27-4B2B-91D9-2AE1B7CF4F77}" srcOrd="0" destOrd="0" presId="urn:microsoft.com/office/officeart/2005/8/layout/architecture+Icon"/>
    <dgm:cxn modelId="{EF472241-1756-471A-8EE5-85BD32EF1D0B}" type="presParOf" srcId="{D474F603-E549-4241-B10B-90FFD1841415}" destId="{34EA74E9-5A9D-4AE2-B8F7-8A1C53D294BA}" srcOrd="1" destOrd="0" presId="urn:microsoft.com/office/officeart/2005/8/layout/architecture+Icon"/>
    <dgm:cxn modelId="{9B5F0828-3E5D-4466-9058-4DCA84FDA3A5}" type="presParOf" srcId="{D474F603-E549-4241-B10B-90FFD1841415}" destId="{C61667CE-FAD3-4391-8DD6-56F42622365C}" srcOrd="2" destOrd="0" presId="urn:microsoft.com/office/officeart/2005/8/layout/architecture+Icon"/>
    <dgm:cxn modelId="{F696F7AA-0ED7-40D9-8551-18FE83F094D2}" type="presParOf" srcId="{C61667CE-FAD3-4391-8DD6-56F42622365C}" destId="{B81CBB0E-D329-4F3F-AFCE-8B38F4F871AA}" srcOrd="0" destOrd="0" presId="urn:microsoft.com/office/officeart/2005/8/layout/architecture+Icon"/>
    <dgm:cxn modelId="{E75F2E65-24D7-4D18-8AB7-B19AFE4C22A9}" type="presParOf" srcId="{B81CBB0E-D329-4F3F-AFCE-8B38F4F871AA}" destId="{7A98F64C-EB60-4D15-8574-78F251A833FD}" srcOrd="0" destOrd="0" presId="urn:microsoft.com/office/officeart/2005/8/layout/architecture+Icon"/>
    <dgm:cxn modelId="{9AE89333-321B-48B9-A726-D95A14824679}" type="presParOf" srcId="{B81CBB0E-D329-4F3F-AFCE-8B38F4F871AA}" destId="{3634C5FA-4EA4-4512-87AD-C7F289C9AA43}" srcOrd="1" destOrd="0" presId="urn:microsoft.com/office/officeart/2005/8/layout/architecture+Icon"/>
    <dgm:cxn modelId="{2F18839F-CC5B-4640-8E9B-C5152FC6330D}" type="presParOf" srcId="{B81CBB0E-D329-4F3F-AFCE-8B38F4F871AA}" destId="{110B12ED-A21E-41EA-91B5-C132C2E3EEAA}" srcOrd="2" destOrd="0" presId="urn:microsoft.com/office/officeart/2005/8/layout/architecture+Icon"/>
    <dgm:cxn modelId="{89A19570-8CCE-4A9A-8564-01138472D25C}" type="presParOf" srcId="{110B12ED-A21E-41EA-91B5-C132C2E3EEAA}" destId="{BCD1BFA8-29B9-4360-8FFF-C5A21AC771C6}" srcOrd="0" destOrd="0" presId="urn:microsoft.com/office/officeart/2005/8/layout/architecture+Icon"/>
    <dgm:cxn modelId="{DD1A472F-5EDC-487A-B073-7E57BC16F150}" type="presParOf" srcId="{BCD1BFA8-29B9-4360-8FFF-C5A21AC771C6}" destId="{5CD03762-06DB-484C-B9A7-8CB7D2082EBF}" srcOrd="0" destOrd="0" presId="urn:microsoft.com/office/officeart/2005/8/layout/architecture+Icon"/>
    <dgm:cxn modelId="{55CE70DC-F44F-4E82-9DB8-4D1BF7C8BAE5}" type="presParOf" srcId="{BCD1BFA8-29B9-4360-8FFF-C5A21AC771C6}" destId="{755F4668-CB9F-4754-825E-74BB1598605D}" srcOrd="1" destOrd="0" presId="urn:microsoft.com/office/officeart/2005/8/layout/architecture+Icon"/>
    <dgm:cxn modelId="{04EFD4C1-2E58-42A5-BB26-4EF599F589C2}" type="presParOf" srcId="{BCD1BFA8-29B9-4360-8FFF-C5A21AC771C6}" destId="{087815B6-C462-4C3F-BEE6-23621EC34083}" srcOrd="2" destOrd="0" presId="urn:microsoft.com/office/officeart/2005/8/layout/architecture+Icon"/>
    <dgm:cxn modelId="{757DB9FA-AE70-4F3E-9B8F-96F47153AB02}" type="presParOf" srcId="{087815B6-C462-4C3F-BEE6-23621EC34083}" destId="{3F25A060-F6F9-465A-BD64-2B39FC946DB7}" srcOrd="0" destOrd="0" presId="urn:microsoft.com/office/officeart/2005/8/layout/architecture+Icon"/>
    <dgm:cxn modelId="{216DE168-211C-4773-A9EA-3815AF1DF3E2}" type="presParOf" srcId="{3F25A060-F6F9-465A-BD64-2B39FC946DB7}" destId="{611303C0-BE2C-48F3-AA80-AE7FD59BAE93}" srcOrd="0" destOrd="0" presId="urn:microsoft.com/office/officeart/2005/8/layout/architecture+Icon"/>
    <dgm:cxn modelId="{F7D00952-F62F-41F8-B751-D8B74361ABF3}" type="presParOf" srcId="{3F25A060-F6F9-465A-BD64-2B39FC946DB7}" destId="{EFDC99BE-CD40-4601-AD51-D32D20DA9F23}" srcOrd="1" destOrd="0" presId="urn:microsoft.com/office/officeart/2005/8/layout/architecture+Icon"/>
    <dgm:cxn modelId="{4A54C077-C595-4ED6-960D-C9CF63802E77}" type="presParOf" srcId="{C61667CE-FAD3-4391-8DD6-56F42622365C}" destId="{1B60501D-C3A7-4C1D-9CE8-0A9FECEFF032}" srcOrd="1" destOrd="0" presId="urn:microsoft.com/office/officeart/2005/8/layout/architecture+Icon"/>
    <dgm:cxn modelId="{C92C7FE7-730E-4C0B-8747-7B76978134E5}" type="presParOf" srcId="{C61667CE-FAD3-4391-8DD6-56F42622365C}" destId="{ACD457C8-634B-4E18-A6A1-8B69FB8812CD}" srcOrd="2" destOrd="0" presId="urn:microsoft.com/office/officeart/2005/8/layout/architecture+Icon"/>
    <dgm:cxn modelId="{A4A5C311-12AD-4A1E-83B4-80375F3729C7}" type="presParOf" srcId="{ACD457C8-634B-4E18-A6A1-8B69FB8812CD}" destId="{B635EDAD-0B38-4BBE-B17C-9A1968AF4902}" srcOrd="0" destOrd="0" presId="urn:microsoft.com/office/officeart/2005/8/layout/architecture+Icon"/>
    <dgm:cxn modelId="{42C963EA-6515-4912-A862-172A1CC9484E}" type="presParOf" srcId="{ACD457C8-634B-4E18-A6A1-8B69FB8812CD}" destId="{868AD1D2-BF14-4282-AE90-771B18BC15C6}" srcOrd="1" destOrd="0" presId="urn:microsoft.com/office/officeart/2005/8/layout/architecture+Icon"/>
    <dgm:cxn modelId="{258E6E14-2286-4ACE-9FEF-1ABAEC145005}" type="presParOf" srcId="{ACD457C8-634B-4E18-A6A1-8B69FB8812CD}" destId="{69BAF744-524B-4BCC-B1A0-B0692A73FDD3}" srcOrd="2" destOrd="0" presId="urn:microsoft.com/office/officeart/2005/8/layout/architecture+Icon"/>
    <dgm:cxn modelId="{0D1487F1-5143-45DA-A2D4-FEC1432B09AF}" type="presParOf" srcId="{69BAF744-524B-4BCC-B1A0-B0692A73FDD3}" destId="{B12B273E-4726-4B10-BE33-15D4A189391B}" srcOrd="0" destOrd="0" presId="urn:microsoft.com/office/officeart/2005/8/layout/architecture+Icon"/>
    <dgm:cxn modelId="{9074F95C-BFDC-4962-B257-985B434B60A5}" type="presParOf" srcId="{B12B273E-4726-4B10-BE33-15D4A189391B}" destId="{447B341D-D3A7-468F-A64B-10CF7211C982}" srcOrd="0" destOrd="0" presId="urn:microsoft.com/office/officeart/2005/8/layout/architecture+Icon"/>
    <dgm:cxn modelId="{87BBC8BA-FB53-4C9B-A597-BCF65C23A9D1}" type="presParOf" srcId="{B12B273E-4726-4B10-BE33-15D4A189391B}" destId="{0CACFABE-0734-4989-958D-75D26BBE34C3}" srcOrd="1" destOrd="0" presId="urn:microsoft.com/office/officeart/2005/8/layout/architecture+Icon"/>
    <dgm:cxn modelId="{83A48200-B404-4B0D-B6A8-2CD46140FD78}" type="presParOf" srcId="{B12B273E-4726-4B10-BE33-15D4A189391B}" destId="{B9609380-1055-4C58-8823-E8936E9C0097}" srcOrd="2" destOrd="0" presId="urn:microsoft.com/office/officeart/2005/8/layout/architecture+Icon"/>
    <dgm:cxn modelId="{426BF4B2-1165-4A14-AD1D-99E8EEDA4C31}" type="presParOf" srcId="{B9609380-1055-4C58-8823-E8936E9C0097}" destId="{39836DF6-C7DE-4024-8A69-AC8F026CC79E}" srcOrd="0" destOrd="0" presId="urn:microsoft.com/office/officeart/2005/8/layout/architecture+Icon"/>
    <dgm:cxn modelId="{40765F09-BE72-4386-99C4-AC5F96719812}" type="presParOf" srcId="{39836DF6-C7DE-4024-8A69-AC8F026CC79E}" destId="{0501562F-F15C-4BC8-AA8A-70E42D276CBB}" srcOrd="0" destOrd="0" presId="urn:microsoft.com/office/officeart/2005/8/layout/architecture+Icon"/>
    <dgm:cxn modelId="{626EC759-1989-4C29-87B1-B5C034B67EDE}" type="presParOf" srcId="{39836DF6-C7DE-4024-8A69-AC8F026CC79E}" destId="{EC159BC2-004D-4D40-B63F-EFA8895729A2}" srcOrd="1" destOrd="0" presId="urn:microsoft.com/office/officeart/2005/8/layout/architecture+Icon"/>
    <dgm:cxn modelId="{FF29A251-C696-4378-A890-58BEFD12EFFE}" type="presParOf" srcId="{39836DF6-C7DE-4024-8A69-AC8F026CC79E}" destId="{882BFE5F-6FE4-4041-A25A-5ECFF47F4354}" srcOrd="2" destOrd="0" presId="urn:microsoft.com/office/officeart/2005/8/layout/architecture+Icon"/>
    <dgm:cxn modelId="{956F11E2-F537-44B3-A717-35849582ECCC}" type="presParOf" srcId="{882BFE5F-6FE4-4041-A25A-5ECFF47F4354}" destId="{BF4F32F6-4D22-41C7-B8F0-F8543B343CDE}" srcOrd="0" destOrd="0" presId="urn:microsoft.com/office/officeart/2005/8/layout/architecture+Icon"/>
    <dgm:cxn modelId="{4DA5D5CC-66C1-40AC-9C66-7E6607C32B9F}" type="presParOf" srcId="{BF4F32F6-4D22-41C7-B8F0-F8543B343CDE}" destId="{FE1A8AE6-715A-4CD8-A3DF-51655A4C974E}" srcOrd="0" destOrd="0" presId="urn:microsoft.com/office/officeart/2005/8/layout/architecture+Icon"/>
    <dgm:cxn modelId="{A220E74C-0225-437F-80F0-07FC662066F9}" type="presParOf" srcId="{BF4F32F6-4D22-41C7-B8F0-F8543B343CDE}" destId="{5E756408-6544-4CB2-A8B4-294A92B1CAE5}" srcOrd="1" destOrd="0" presId="urn:microsoft.com/office/officeart/2005/8/layout/architecture+Icon"/>
    <dgm:cxn modelId="{7088F9F7-A969-440A-ACEF-A1B6C06DDE10}" type="presParOf" srcId="{882BFE5F-6FE4-4041-A25A-5ECFF47F4354}" destId="{50618B1E-5511-4692-A6AC-5C067D40F43A}" srcOrd="1" destOrd="0" presId="urn:microsoft.com/office/officeart/2005/8/layout/architecture+Icon"/>
    <dgm:cxn modelId="{D57784C1-D9E5-472D-A8C1-0EC16F2B2FFE}" type="presParOf" srcId="{882BFE5F-6FE4-4041-A25A-5ECFF47F4354}" destId="{DB0A123F-33A4-4217-AA42-CD9AAEBBD901}" srcOrd="2" destOrd="0" presId="urn:microsoft.com/office/officeart/2005/8/layout/architecture+Icon"/>
    <dgm:cxn modelId="{05C1BC5D-1DD7-408D-BECB-813FCB60ED95}" type="presParOf" srcId="{DB0A123F-33A4-4217-AA42-CD9AAEBBD901}" destId="{B8F1803B-714C-4636-BC52-0D849C53FC1F}" srcOrd="0" destOrd="0" presId="urn:microsoft.com/office/officeart/2005/8/layout/architecture+Icon"/>
    <dgm:cxn modelId="{EBCCA1B0-0676-4AD9-A8D1-E7CE288B0552}" type="presParOf" srcId="{DB0A123F-33A4-4217-AA42-CD9AAEBBD901}" destId="{E3A8DF1C-4353-4B9C-B01C-576745ECDD2F}" srcOrd="1" destOrd="0" presId="urn:microsoft.com/office/officeart/2005/8/layout/architecture+Icon"/>
    <dgm:cxn modelId="{DE75B109-8C20-4BFB-B7EE-EB38BB5E54BA}" type="presParOf" srcId="{882BFE5F-6FE4-4041-A25A-5ECFF47F4354}" destId="{12DFBC16-A7F0-411A-A927-B84D25C6CEFD}" srcOrd="3" destOrd="0" presId="urn:microsoft.com/office/officeart/2005/8/layout/architecture+Icon"/>
    <dgm:cxn modelId="{5BFA2317-1958-41AF-A0FB-B380A2C50C05}" type="presParOf" srcId="{882BFE5F-6FE4-4041-A25A-5ECFF47F4354}" destId="{68390169-1620-4D11-97BC-EC96A794FD57}" srcOrd="4" destOrd="0" presId="urn:microsoft.com/office/officeart/2005/8/layout/architecture+Icon"/>
    <dgm:cxn modelId="{21CF4A70-6A1C-4FE5-9122-1809533489DF}" type="presParOf" srcId="{68390169-1620-4D11-97BC-EC96A794FD57}" destId="{91C00F87-6E64-4B0F-9515-AA9D94044960}" srcOrd="0" destOrd="0" presId="urn:microsoft.com/office/officeart/2005/8/layout/architecture+Icon"/>
    <dgm:cxn modelId="{471C44D3-7A60-44AD-B523-20FDBDC6D387}" type="presParOf" srcId="{68390169-1620-4D11-97BC-EC96A794FD57}" destId="{DCB69337-0CCE-48B1-990E-D4040328F96E}" srcOrd="1" destOrd="0" presId="urn:microsoft.com/office/officeart/2005/8/layout/architecture+Icon"/>
    <dgm:cxn modelId="{6C93CBF7-D6F3-48CD-959B-71FF3E74B021}" type="presParOf" srcId="{882BFE5F-6FE4-4041-A25A-5ECFF47F4354}" destId="{05448A05-EEE3-461C-9D5A-2E0B4CF1F8DD}" srcOrd="5" destOrd="0" presId="urn:microsoft.com/office/officeart/2005/8/layout/architecture+Icon"/>
    <dgm:cxn modelId="{1655EC53-2067-4090-9284-6502CA908199}" type="presParOf" srcId="{882BFE5F-6FE4-4041-A25A-5ECFF47F4354}" destId="{8CCB75CB-81E8-43A2-8E38-20ED453647F0}" srcOrd="6" destOrd="0" presId="urn:microsoft.com/office/officeart/2005/8/layout/architecture+Icon"/>
    <dgm:cxn modelId="{98B657D5-135D-43E5-B7DF-39F607BF2B65}" type="presParOf" srcId="{8CCB75CB-81E8-43A2-8E38-20ED453647F0}" destId="{F962641D-2186-42B9-976D-BE48D08D7B56}" srcOrd="0" destOrd="0" presId="urn:microsoft.com/office/officeart/2005/8/layout/architecture+Icon"/>
    <dgm:cxn modelId="{7EEBD394-37E8-43C7-A286-F9B79250C858}" type="presParOf" srcId="{8CCB75CB-81E8-43A2-8E38-20ED453647F0}" destId="{9682C876-4CF7-4A92-82BB-3F9A68FDF29F}" srcOrd="1" destOrd="0" presId="urn:microsoft.com/office/officeart/2005/8/layout/architecture+Icon"/>
    <dgm:cxn modelId="{E92B24E4-0236-4350-A0FB-EBF1FCF49601}" type="presParOf" srcId="{C61667CE-FAD3-4391-8DD6-56F42622365C}" destId="{6DD86C63-D804-44D8-B8D1-3C7237DB1FEC}" srcOrd="3" destOrd="0" presId="urn:microsoft.com/office/officeart/2005/8/layout/architecture+Icon"/>
    <dgm:cxn modelId="{9819222B-1CCB-4019-BECF-43092785B0E6}" type="presParOf" srcId="{C61667CE-FAD3-4391-8DD6-56F42622365C}" destId="{8343C187-D0F3-441D-9338-B82331ADEF91}" srcOrd="4" destOrd="0" presId="urn:microsoft.com/office/officeart/2005/8/layout/architecture+Icon"/>
    <dgm:cxn modelId="{F43C71E8-9029-4F1A-95DB-9421138FEB12}" type="presParOf" srcId="{8343C187-D0F3-441D-9338-B82331ADEF91}" destId="{15848F8B-6717-4538-B041-D8CA970A0395}" srcOrd="0" destOrd="0" presId="urn:microsoft.com/office/officeart/2005/8/layout/architecture+Icon"/>
    <dgm:cxn modelId="{09FEF9AE-086B-497F-B1AE-34CD1F2876B4}" type="presParOf" srcId="{8343C187-D0F3-441D-9338-B82331ADEF91}" destId="{E19BEC49-5FF0-495F-9C14-FD7C3A948695}" srcOrd="1" destOrd="0" presId="urn:microsoft.com/office/officeart/2005/8/layout/architecture+Icon"/>
    <dgm:cxn modelId="{4F99E4CE-F63C-4E5C-83DB-AB0A8D960F79}" type="presParOf" srcId="{8343C187-D0F3-441D-9338-B82331ADEF91}" destId="{2D11767F-2F30-4CC6-AD8F-405483502223}" srcOrd="2" destOrd="0" presId="urn:microsoft.com/office/officeart/2005/8/layout/architecture+Icon"/>
    <dgm:cxn modelId="{23DC596F-D73D-4584-8A9A-582169F7450F}" type="presParOf" srcId="{2D11767F-2F30-4CC6-AD8F-405483502223}" destId="{A56652ED-D890-4EEB-8FEC-E2DD331467A5}" srcOrd="0" destOrd="0" presId="urn:microsoft.com/office/officeart/2005/8/layout/architecture+Icon"/>
    <dgm:cxn modelId="{3C1767C4-9699-48D9-B4E9-96DDEDFCBDC2}" type="presParOf" srcId="{A56652ED-D890-4EEB-8FEC-E2DD331467A5}" destId="{4F07D252-5786-41CB-AE77-53D90C8DFA54}" srcOrd="0" destOrd="0" presId="urn:microsoft.com/office/officeart/2005/8/layout/architecture+Icon"/>
    <dgm:cxn modelId="{516A9BC9-6D18-40B5-871B-863397D2CBF6}" type="presParOf" srcId="{A56652ED-D890-4EEB-8FEC-E2DD331467A5}" destId="{7361B992-099E-4AC9-8134-2E371E66238A}" srcOrd="1" destOrd="0" presId="urn:microsoft.com/office/officeart/2005/8/layout/architecture+Icon"/>
    <dgm:cxn modelId="{D20DC4D4-A296-4875-A426-ACF402533E21}" type="presParOf" srcId="{A56652ED-D890-4EEB-8FEC-E2DD331467A5}" destId="{9561BC16-7C35-4C0E-8526-C7D480740EED}" srcOrd="2" destOrd="0" presId="urn:microsoft.com/office/officeart/2005/8/layout/architecture+Icon"/>
    <dgm:cxn modelId="{76A995EF-795A-4A89-9EEB-EFFCDD7AD26D}" type="presParOf" srcId="{9561BC16-7C35-4C0E-8526-C7D480740EED}" destId="{ADA6695B-3D4B-474F-AC36-D9D582741149}" srcOrd="0" destOrd="0" presId="urn:microsoft.com/office/officeart/2005/8/layout/architecture+Icon"/>
    <dgm:cxn modelId="{3F92216C-411B-4518-8C22-5E642C6AD74F}" type="presParOf" srcId="{ADA6695B-3D4B-474F-AC36-D9D582741149}" destId="{65561215-5C14-4DA8-A237-D67266D953E6}" srcOrd="0" destOrd="0" presId="urn:microsoft.com/office/officeart/2005/8/layout/architecture+Icon"/>
    <dgm:cxn modelId="{39A3A217-9FB2-48D0-8194-497E5137FF60}" type="presParOf" srcId="{ADA6695B-3D4B-474F-AC36-D9D582741149}" destId="{C8FF7E5B-828A-4F89-818C-EBDD6CF91F6D}" srcOrd="1" destOrd="0" presId="urn:microsoft.com/office/officeart/2005/8/layout/architecture+Icon"/>
    <dgm:cxn modelId="{B6AE62E4-0EBA-4D91-86E7-A96A72C345D4}" type="presParOf" srcId="{ADA6695B-3D4B-474F-AC36-D9D582741149}" destId="{2110350B-7DCE-4637-8CFC-827C02A4D9E7}" srcOrd="2" destOrd="0" presId="urn:microsoft.com/office/officeart/2005/8/layout/architecture+Icon"/>
    <dgm:cxn modelId="{F386D579-89BD-45EB-9A0F-C8A406509EAE}" type="presParOf" srcId="{2110350B-7DCE-4637-8CFC-827C02A4D9E7}" destId="{77B6BAD7-9D73-4FC2-B18E-2D3474D53E1F}" srcOrd="0" destOrd="0" presId="urn:microsoft.com/office/officeart/2005/8/layout/architecture+Icon"/>
    <dgm:cxn modelId="{0DE1170F-CCBA-42D7-AAB9-E15FC305DA72}" type="presParOf" srcId="{77B6BAD7-9D73-4FC2-B18E-2D3474D53E1F}" destId="{4B3D238E-96B5-407C-B732-FA9517EB1C47}" srcOrd="0" destOrd="0" presId="urn:microsoft.com/office/officeart/2005/8/layout/architecture+Icon"/>
    <dgm:cxn modelId="{DF205381-D6CB-4D88-B4A7-8E5DF02938D3}" type="presParOf" srcId="{77B6BAD7-9D73-4FC2-B18E-2D3474D53E1F}" destId="{EFCE2AFA-9F16-4A4E-B75E-86B8B55B00D3}" srcOrd="1" destOrd="0" presId="urn:microsoft.com/office/officeart/2005/8/layout/architecture+Icon"/>
    <dgm:cxn modelId="{11C2B2B4-3E84-4AF9-820E-469258D79ECB}" type="presParOf" srcId="{2110350B-7DCE-4637-8CFC-827C02A4D9E7}" destId="{84681F3F-63C9-4722-A9C7-F2D3ACCD6502}" srcOrd="1" destOrd="0" presId="urn:microsoft.com/office/officeart/2005/8/layout/architecture+Icon"/>
    <dgm:cxn modelId="{7C7D37FC-1D73-4239-8E09-7DFFD84C0C24}" type="presParOf" srcId="{2110350B-7DCE-4637-8CFC-827C02A4D9E7}" destId="{5B9EFAC8-07A4-4748-A606-D64F1C023981}" srcOrd="2" destOrd="0" presId="urn:microsoft.com/office/officeart/2005/8/layout/architecture+Icon"/>
    <dgm:cxn modelId="{727EAD39-EBE4-46BA-9C91-21C45A4D4FE3}" type="presParOf" srcId="{5B9EFAC8-07A4-4748-A606-D64F1C023981}" destId="{72BC33C1-D398-44D8-80EE-9DFF4BE36B4C}" srcOrd="0" destOrd="0" presId="urn:microsoft.com/office/officeart/2005/8/layout/architecture+Icon"/>
    <dgm:cxn modelId="{D909CCCF-FE1D-4E8B-BAB3-71E1ED048E92}" type="presParOf" srcId="{5B9EFAC8-07A4-4748-A606-D64F1C023981}" destId="{204991B6-ED0C-4D8C-87F2-F965C0C0C0D8}" srcOrd="1" destOrd="0" presId="urn:microsoft.com/office/officeart/2005/8/layout/architecture+Icon"/>
    <dgm:cxn modelId="{1787F879-6EBA-4B42-9F37-25DDCEDB3C3B}" type="presParOf" srcId="{2110350B-7DCE-4637-8CFC-827C02A4D9E7}" destId="{F31DBA37-8B4E-4D6A-94B9-BC32AEB9F5B7}" srcOrd="3" destOrd="0" presId="urn:microsoft.com/office/officeart/2005/8/layout/architecture+Icon"/>
    <dgm:cxn modelId="{F18B661D-70BC-4C67-A098-F8E5A4F3E088}" type="presParOf" srcId="{2110350B-7DCE-4637-8CFC-827C02A4D9E7}" destId="{EB053C18-7880-479F-AF95-07DE4DB9211A}" srcOrd="4" destOrd="0" presId="urn:microsoft.com/office/officeart/2005/8/layout/architecture+Icon"/>
    <dgm:cxn modelId="{62AB1D90-FC43-4B49-955B-145499109249}" type="presParOf" srcId="{EB053C18-7880-479F-AF95-07DE4DB9211A}" destId="{7B5DDA0B-9611-463E-B26D-E4E083382A4B}" srcOrd="0" destOrd="0" presId="urn:microsoft.com/office/officeart/2005/8/layout/architecture+Icon"/>
    <dgm:cxn modelId="{010BE80A-D4D3-4750-9E1C-B61CAC0168F5}" type="presParOf" srcId="{EB053C18-7880-479F-AF95-07DE4DB9211A}" destId="{2B34A64A-2484-410A-B76B-0CD2F7A64315}" srcOrd="1" destOrd="0" presId="urn:microsoft.com/office/officeart/2005/8/layout/architecture+Icon"/>
    <dgm:cxn modelId="{E58579C9-95F8-443C-A3C9-56A30BB41F25}" type="presParOf" srcId="{2110350B-7DCE-4637-8CFC-827C02A4D9E7}" destId="{68F60D20-D5CA-45D9-B46B-5E5A25D8523E}" srcOrd="5" destOrd="0" presId="urn:microsoft.com/office/officeart/2005/8/layout/architecture+Icon"/>
    <dgm:cxn modelId="{49264799-42F5-41E7-AC7C-03D402B4438E}" type="presParOf" srcId="{2110350B-7DCE-4637-8CFC-827C02A4D9E7}" destId="{3631A4B3-1851-4AD3-8F73-B07E2F2AA018}" srcOrd="6" destOrd="0" presId="urn:microsoft.com/office/officeart/2005/8/layout/architecture+Icon"/>
    <dgm:cxn modelId="{958E694B-92B6-4FC1-BD7D-E9AE53AADEF3}" type="presParOf" srcId="{3631A4B3-1851-4AD3-8F73-B07E2F2AA018}" destId="{47CBC45A-5685-46D8-AC35-36462320EE25}" srcOrd="0" destOrd="0" presId="urn:microsoft.com/office/officeart/2005/8/layout/architecture+Icon"/>
    <dgm:cxn modelId="{0FB79D04-C576-47CE-A39E-AD9134F80C55}" type="presParOf" srcId="{3631A4B3-1851-4AD3-8F73-B07E2F2AA018}" destId="{FEFC45DE-721D-4816-A03C-62141698ED0C}" srcOrd="1" destOrd="0" presId="urn:microsoft.com/office/officeart/2005/8/layout/architecture+Icon"/>
    <dgm:cxn modelId="{20C7D17A-B1CC-4084-9D36-3F3BB6EA6FE3}" type="presParOf" srcId="{2D11767F-2F30-4CC6-AD8F-405483502223}" destId="{32983EFD-61BF-4B7D-A6B1-E9F25E6E1635}" srcOrd="1" destOrd="0" presId="urn:microsoft.com/office/officeart/2005/8/layout/architecture+Icon"/>
    <dgm:cxn modelId="{A78D73A7-FC8D-48E7-83FE-8520382870FB}" type="presParOf" srcId="{2D11767F-2F30-4CC6-AD8F-405483502223}" destId="{9086A1CC-4027-4A6B-A6AA-465BF914ED2D}" srcOrd="2" destOrd="0" presId="urn:microsoft.com/office/officeart/2005/8/layout/architecture+Icon"/>
    <dgm:cxn modelId="{870C3344-2D85-48CF-9F85-8214DC2731B4}" type="presParOf" srcId="{9086A1CC-4027-4A6B-A6AA-465BF914ED2D}" destId="{494B45A6-BD06-4A2A-8381-5E282FA52398}" srcOrd="0" destOrd="0" presId="urn:microsoft.com/office/officeart/2005/8/layout/architecture+Icon"/>
    <dgm:cxn modelId="{6C61CFAA-6FC8-4E7D-8067-91DD094C76FA}" type="presParOf" srcId="{9086A1CC-4027-4A6B-A6AA-465BF914ED2D}" destId="{D5FE3949-13EF-45A4-933E-E9A7AA8557C0}" srcOrd="1" destOrd="0" presId="urn:microsoft.com/office/officeart/2005/8/layout/architecture+Icon"/>
    <dgm:cxn modelId="{359A6205-C7F4-4235-B2AD-8F85BFB9D737}" type="presParOf" srcId="{9086A1CC-4027-4A6B-A6AA-465BF914ED2D}" destId="{F2A4F226-6DD5-408E-A80B-9D154E79C5A7}" srcOrd="2" destOrd="0" presId="urn:microsoft.com/office/officeart/2005/8/layout/architecture+Icon"/>
    <dgm:cxn modelId="{9F2706F1-D4B0-4021-8FE8-DBBCE391E72D}" type="presParOf" srcId="{F2A4F226-6DD5-408E-A80B-9D154E79C5A7}" destId="{24021D82-898E-4BB2-85A4-0564BE995612}" srcOrd="0" destOrd="0" presId="urn:microsoft.com/office/officeart/2005/8/layout/architecture+Icon"/>
    <dgm:cxn modelId="{1B4F0202-4AE6-461D-BAA6-06E17CCDAC6A}" type="presParOf" srcId="{24021D82-898E-4BB2-85A4-0564BE995612}" destId="{3B319E48-9E49-420C-981B-3F59E6EF5856}" srcOrd="0" destOrd="0" presId="urn:microsoft.com/office/officeart/2005/8/layout/architecture+Icon"/>
    <dgm:cxn modelId="{92A69C50-1950-45FB-95D6-0C0CBB8C2B1B}" type="presParOf" srcId="{24021D82-898E-4BB2-85A4-0564BE995612}" destId="{6C495AE4-2239-47BB-A63F-6DA89B62EC28}" srcOrd="1" destOrd="0" presId="urn:microsoft.com/office/officeart/2005/8/layout/architecture+Icon"/>
    <dgm:cxn modelId="{C02DB3FD-DCF2-4A52-B2C9-F1A8AA0E693A}" type="presParOf" srcId="{24021D82-898E-4BB2-85A4-0564BE995612}" destId="{B56E5BBC-7452-4B36-B5C6-F790C66DBC78}" srcOrd="2" destOrd="0" presId="urn:microsoft.com/office/officeart/2005/8/layout/architecture+Icon"/>
    <dgm:cxn modelId="{E3CAF9CE-979C-421E-BDB6-C1B69A8663CD}" type="presParOf" srcId="{B56E5BBC-7452-4B36-B5C6-F790C66DBC78}" destId="{1563AC37-31C3-41B8-B48B-81F35465426C}" srcOrd="0" destOrd="0" presId="urn:microsoft.com/office/officeart/2005/8/layout/architecture+Icon"/>
    <dgm:cxn modelId="{27D58A6C-97A7-4D9D-897D-1C15FEA04C2F}" type="presParOf" srcId="{1563AC37-31C3-41B8-B48B-81F35465426C}" destId="{55F4BA27-102F-47A8-AB32-B6D2F11AADD8}" srcOrd="0" destOrd="0" presId="urn:microsoft.com/office/officeart/2005/8/layout/architecture+Icon"/>
    <dgm:cxn modelId="{873BCAA4-2026-47B6-8D48-5B058B493113}" type="presParOf" srcId="{1563AC37-31C3-41B8-B48B-81F35465426C}" destId="{010FA87A-F614-4A42-8BBF-00A9A8775D64}" srcOrd="1" destOrd="0" presId="urn:microsoft.com/office/officeart/2005/8/layout/architecture+Icon"/>
    <dgm:cxn modelId="{144874EF-C8D8-4B1F-B2A6-6C383ECCC358}" type="presParOf" srcId="{B56E5BBC-7452-4B36-B5C6-F790C66DBC78}" destId="{779C3791-5805-46E6-A9A3-D56472E5E8E0}" srcOrd="1" destOrd="0" presId="urn:microsoft.com/office/officeart/2005/8/layout/architecture+Icon"/>
    <dgm:cxn modelId="{C6D177FE-7069-4ABC-83D2-8263723D2761}" type="presParOf" srcId="{B56E5BBC-7452-4B36-B5C6-F790C66DBC78}" destId="{6C1ED8A6-BF02-4384-840A-DDB297EEB89E}" srcOrd="2" destOrd="0" presId="urn:microsoft.com/office/officeart/2005/8/layout/architecture+Icon"/>
    <dgm:cxn modelId="{60BDE32F-E438-49FE-96F0-4DE6CFB3583D}" type="presParOf" srcId="{6C1ED8A6-BF02-4384-840A-DDB297EEB89E}" destId="{8FD74FFF-419C-4894-91B0-B0CC45A72ABE}" srcOrd="0" destOrd="0" presId="urn:microsoft.com/office/officeart/2005/8/layout/architecture+Icon"/>
    <dgm:cxn modelId="{202F6C55-2DDB-4C5F-B26D-64D3E9AAD1EE}" type="presParOf" srcId="{6C1ED8A6-BF02-4384-840A-DDB297EEB89E}" destId="{8CED7FD6-B73D-4C05-9B17-58F62E623A32}" srcOrd="1" destOrd="0" presId="urn:microsoft.com/office/officeart/2005/8/layout/architecture+Icon"/>
    <dgm:cxn modelId="{F0F93F0F-E5D8-441B-A32B-1982B9B9B2CE}" type="presParOf" srcId="{B56E5BBC-7452-4B36-B5C6-F790C66DBC78}" destId="{5B27382F-0A89-41F1-8033-41A5693F08CE}" srcOrd="3" destOrd="0" presId="urn:microsoft.com/office/officeart/2005/8/layout/architecture+Icon"/>
    <dgm:cxn modelId="{5573D8E3-76F4-4191-9E60-808AF415ED06}" type="presParOf" srcId="{B56E5BBC-7452-4B36-B5C6-F790C66DBC78}" destId="{589B52D0-18BB-45A0-86C7-BFE6D3E84423}" srcOrd="4" destOrd="0" presId="urn:microsoft.com/office/officeart/2005/8/layout/architecture+Icon"/>
    <dgm:cxn modelId="{9438344D-82CB-4308-8847-6B7CB89696D8}" type="presParOf" srcId="{589B52D0-18BB-45A0-86C7-BFE6D3E84423}" destId="{6C442561-4278-4B2E-9AA5-E39965780A03}" srcOrd="0" destOrd="0" presId="urn:microsoft.com/office/officeart/2005/8/layout/architecture+Icon"/>
    <dgm:cxn modelId="{10AF3A95-2FFB-4900-912C-59B95B395E68}" type="presParOf" srcId="{589B52D0-18BB-45A0-86C7-BFE6D3E84423}" destId="{78F3C53B-42AD-4E4A-94A0-FF8D474F1D69}" srcOrd="1" destOrd="0" presId="urn:microsoft.com/office/officeart/2005/8/layout/architecture+Icon"/>
    <dgm:cxn modelId="{B59A3ED0-AAE0-4970-A3B7-621B3474F8B5}" type="presParOf" srcId="{B56E5BBC-7452-4B36-B5C6-F790C66DBC78}" destId="{0208E6EB-00C3-4968-9AB7-476869086684}" srcOrd="5" destOrd="0" presId="urn:microsoft.com/office/officeart/2005/8/layout/architecture+Icon"/>
    <dgm:cxn modelId="{B5114C01-9C32-4B6D-8C6A-7676CCB87C27}" type="presParOf" srcId="{B56E5BBC-7452-4B36-B5C6-F790C66DBC78}" destId="{F22C1D49-84DD-4A56-85B5-CDD57772EFC5}" srcOrd="6" destOrd="0" presId="urn:microsoft.com/office/officeart/2005/8/layout/architecture+Icon"/>
    <dgm:cxn modelId="{844EC06F-7D9A-4C2D-A7EA-B0C28F1D1CC8}" type="presParOf" srcId="{F22C1D49-84DD-4A56-85B5-CDD57772EFC5}" destId="{755E6312-EAF9-4AA4-A219-40BF8A1B80A1}" srcOrd="0" destOrd="0" presId="urn:microsoft.com/office/officeart/2005/8/layout/architecture+Icon"/>
    <dgm:cxn modelId="{F3084688-49F9-4034-AE3E-9475F7D420C9}" type="presParOf" srcId="{F22C1D49-84DD-4A56-85B5-CDD57772EFC5}" destId="{63357EED-8570-4DFD-96F5-CB8830BD8F5A}" srcOrd="1" destOrd="0" presId="urn:microsoft.com/office/officeart/2005/8/layout/architecture+Icon"/>
    <dgm:cxn modelId="{D9E75904-8386-4B05-B4FE-087CD1CBBF0A}" type="presParOf" srcId="{B56E5BBC-7452-4B36-B5C6-F790C66DBC78}" destId="{1C0AA0AD-C518-45F4-BC10-E302D7DEAB5D}" srcOrd="7" destOrd="0" presId="urn:microsoft.com/office/officeart/2005/8/layout/architecture+Icon"/>
    <dgm:cxn modelId="{7D4DFBA3-8890-44BA-AB49-85244437AB2A}" type="presParOf" srcId="{B56E5BBC-7452-4B36-B5C6-F790C66DBC78}" destId="{88D63AFB-7DBC-4307-954D-77C3D188B8AC}" srcOrd="8" destOrd="0" presId="urn:microsoft.com/office/officeart/2005/8/layout/architecture+Icon"/>
    <dgm:cxn modelId="{66302336-BF73-44B5-9D37-49E1A2495342}" type="presParOf" srcId="{88D63AFB-7DBC-4307-954D-77C3D188B8AC}" destId="{6D02C71A-7536-4956-BBF7-E3FA1C76C872}" srcOrd="0" destOrd="0" presId="urn:microsoft.com/office/officeart/2005/8/layout/architecture+Icon"/>
    <dgm:cxn modelId="{906743E0-A79D-4157-ACE7-14F55246FC86}" type="presParOf" srcId="{88D63AFB-7DBC-4307-954D-77C3D188B8AC}" destId="{1D346387-43FD-4AFE-9912-14276C66EA50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C9AFD7-EDC3-4DF9-BDC6-8C63A5CE2DEF}" type="doc">
      <dgm:prSet loTypeId="urn:microsoft.com/office/officeart/2005/8/layout/architecture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02A08-CEC4-40F8-A1BD-858F7037C22D}">
      <dgm:prSet phldrT="[Text]"/>
      <dgm:spPr/>
      <dgm:t>
        <a:bodyPr/>
        <a:lstStyle/>
        <a:p>
          <a:r>
            <a:rPr lang="es-CO" dirty="0" smtClean="0"/>
            <a:t>HP</a:t>
          </a:r>
          <a:endParaRPr lang="en-US" dirty="0"/>
        </a:p>
      </dgm:t>
    </dgm:pt>
    <dgm:pt modelId="{E58AF131-B2A6-440C-9FC3-5B7E7C54E101}" type="parTrans" cxnId="{654D8868-F40D-4F40-9057-DD7E9334BE6C}">
      <dgm:prSet/>
      <dgm:spPr/>
      <dgm:t>
        <a:bodyPr/>
        <a:lstStyle/>
        <a:p>
          <a:endParaRPr lang="en-US"/>
        </a:p>
      </dgm:t>
    </dgm:pt>
    <dgm:pt modelId="{2946107A-C22A-4BB6-A4A6-6BC454CDC2B6}" type="sibTrans" cxnId="{654D8868-F40D-4F40-9057-DD7E9334BE6C}">
      <dgm:prSet/>
      <dgm:spPr/>
      <dgm:t>
        <a:bodyPr/>
        <a:lstStyle/>
        <a:p>
          <a:endParaRPr lang="en-US"/>
        </a:p>
      </dgm:t>
    </dgm:pt>
    <dgm:pt modelId="{804431C7-A118-4366-9AE7-73FA52FAA44D}">
      <dgm:prSet phldrT="[Text]"/>
      <dgm:spPr/>
      <dgm:t>
        <a:bodyPr/>
        <a:lstStyle/>
        <a:p>
          <a:r>
            <a:rPr lang="es-CO" dirty="0" smtClean="0"/>
            <a:t>IBM</a:t>
          </a:r>
          <a:endParaRPr lang="en-US" dirty="0"/>
        </a:p>
      </dgm:t>
    </dgm:pt>
    <dgm:pt modelId="{D8B732F8-6780-4276-8A40-9889A9837C39}" type="parTrans" cxnId="{36689979-AE59-4D9C-BD3B-5CB2141CFFFF}">
      <dgm:prSet/>
      <dgm:spPr/>
      <dgm:t>
        <a:bodyPr/>
        <a:lstStyle/>
        <a:p>
          <a:endParaRPr lang="en-US"/>
        </a:p>
      </dgm:t>
    </dgm:pt>
    <dgm:pt modelId="{BACE3BB1-1763-41A6-BFAA-02D289C7FB07}" type="sibTrans" cxnId="{36689979-AE59-4D9C-BD3B-5CB2141CFFFF}">
      <dgm:prSet/>
      <dgm:spPr/>
      <dgm:t>
        <a:bodyPr/>
        <a:lstStyle/>
        <a:p>
          <a:endParaRPr lang="en-US"/>
        </a:p>
      </dgm:t>
    </dgm:pt>
    <dgm:pt modelId="{836C7FDC-811B-42EF-8F0E-8752839D1840}">
      <dgm:prSet phldrT="[Text]"/>
      <dgm:spPr/>
      <dgm:t>
        <a:bodyPr/>
        <a:lstStyle/>
        <a:p>
          <a:r>
            <a:rPr lang="es-CO" dirty="0" smtClean="0"/>
            <a:t>DELL</a:t>
          </a:r>
          <a:endParaRPr lang="en-US" dirty="0"/>
        </a:p>
      </dgm:t>
    </dgm:pt>
    <dgm:pt modelId="{894FED78-2546-4D10-A85E-6B4D5280C4E3}" type="parTrans" cxnId="{5CA829CA-9E9B-45B0-8EB9-378B56C0E5B8}">
      <dgm:prSet/>
      <dgm:spPr/>
      <dgm:t>
        <a:bodyPr/>
        <a:lstStyle/>
        <a:p>
          <a:endParaRPr lang="en-US"/>
        </a:p>
      </dgm:t>
    </dgm:pt>
    <dgm:pt modelId="{0D33F256-B867-4B05-8AEF-AD79A218511A}" type="sibTrans" cxnId="{5CA829CA-9E9B-45B0-8EB9-378B56C0E5B8}">
      <dgm:prSet/>
      <dgm:spPr/>
      <dgm:t>
        <a:bodyPr/>
        <a:lstStyle/>
        <a:p>
          <a:endParaRPr lang="en-US"/>
        </a:p>
      </dgm:t>
    </dgm:pt>
    <dgm:pt modelId="{213EF9C6-00DF-4EFF-B1BB-C6681F69F9D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XEN</a:t>
          </a:r>
          <a:endParaRPr lang="en-US" dirty="0"/>
        </a:p>
      </dgm:t>
    </dgm:pt>
    <dgm:pt modelId="{A9AE184E-85AE-4B0C-916B-5875831FAED4}" type="parTrans" cxnId="{7CCF41EF-733E-4BD1-BB9A-9A78CC2A3C34}">
      <dgm:prSet/>
      <dgm:spPr/>
      <dgm:t>
        <a:bodyPr/>
        <a:lstStyle/>
        <a:p>
          <a:endParaRPr lang="en-US"/>
        </a:p>
      </dgm:t>
    </dgm:pt>
    <dgm:pt modelId="{B75FC6C8-A3F9-4BD6-9AC4-960A586D88F9}" type="sibTrans" cxnId="{7CCF41EF-733E-4BD1-BB9A-9A78CC2A3C34}">
      <dgm:prSet/>
      <dgm:spPr/>
      <dgm:t>
        <a:bodyPr/>
        <a:lstStyle/>
        <a:p>
          <a:endParaRPr lang="en-US"/>
        </a:p>
      </dgm:t>
    </dgm:pt>
    <dgm:pt modelId="{66989A32-928A-4CC0-ABB8-748B1DAA5BFB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Oracle VM</a:t>
          </a:r>
          <a:endParaRPr lang="en-US" dirty="0"/>
        </a:p>
      </dgm:t>
    </dgm:pt>
    <dgm:pt modelId="{8BA9AC70-6AA8-4F96-BB34-5FA23D13B10C}" type="parTrans" cxnId="{6C58E05B-33CD-4AEB-B666-D704E70D4F0D}">
      <dgm:prSet/>
      <dgm:spPr/>
      <dgm:t>
        <a:bodyPr/>
        <a:lstStyle/>
        <a:p>
          <a:endParaRPr lang="en-US"/>
        </a:p>
      </dgm:t>
    </dgm:pt>
    <dgm:pt modelId="{7AADF09F-F222-47DC-BFDC-3AB367827D0A}" type="sibTrans" cxnId="{6C58E05B-33CD-4AEB-B666-D704E70D4F0D}">
      <dgm:prSet/>
      <dgm:spPr/>
      <dgm:t>
        <a:bodyPr/>
        <a:lstStyle/>
        <a:p>
          <a:endParaRPr lang="en-US"/>
        </a:p>
      </dgm:t>
    </dgm:pt>
    <dgm:pt modelId="{50BC6D34-3252-423F-90F1-6D3D7A14319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MS </a:t>
          </a:r>
          <a:r>
            <a:rPr lang="es-CO" dirty="0" err="1" smtClean="0"/>
            <a:t>HyperV</a:t>
          </a:r>
          <a:endParaRPr lang="en-US" dirty="0"/>
        </a:p>
      </dgm:t>
    </dgm:pt>
    <dgm:pt modelId="{227547BD-06B3-43EB-A2D7-DA1960319FCD}" type="parTrans" cxnId="{1EB7A16F-5C80-4129-8FB1-9ED7D96E89F4}">
      <dgm:prSet/>
      <dgm:spPr/>
      <dgm:t>
        <a:bodyPr/>
        <a:lstStyle/>
        <a:p>
          <a:endParaRPr lang="en-US"/>
        </a:p>
      </dgm:t>
    </dgm:pt>
    <dgm:pt modelId="{37E386AF-DB9B-4CF0-B23A-3B4F57B91932}" type="sibTrans" cxnId="{1EB7A16F-5C80-4129-8FB1-9ED7D96E89F4}">
      <dgm:prSet/>
      <dgm:spPr/>
      <dgm:t>
        <a:bodyPr/>
        <a:lstStyle/>
        <a:p>
          <a:endParaRPr lang="en-US"/>
        </a:p>
      </dgm:t>
    </dgm:pt>
    <dgm:pt modelId="{C3EDDE3F-9C6A-4A5C-9B3D-23E4F47CB71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4E7A2B66-DE88-4062-8431-84E031F45B57}" type="parTrans" cxnId="{2F96640D-2B48-4D89-9041-AC20D6ABF79B}">
      <dgm:prSet/>
      <dgm:spPr/>
      <dgm:t>
        <a:bodyPr/>
        <a:lstStyle/>
        <a:p>
          <a:endParaRPr lang="en-US"/>
        </a:p>
      </dgm:t>
    </dgm:pt>
    <dgm:pt modelId="{264FC0F6-9BC0-4CA0-90FC-27796661B49A}" type="sibTrans" cxnId="{2F96640D-2B48-4D89-9041-AC20D6ABF79B}">
      <dgm:prSet/>
      <dgm:spPr/>
      <dgm:t>
        <a:bodyPr/>
        <a:lstStyle/>
        <a:p>
          <a:endParaRPr lang="en-US"/>
        </a:p>
      </dgm:t>
    </dgm:pt>
    <dgm:pt modelId="{F19FBBAD-E190-40E9-88A1-6D458B3A126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HPUX</a:t>
          </a:r>
          <a:endParaRPr lang="en-US" dirty="0"/>
        </a:p>
      </dgm:t>
    </dgm:pt>
    <dgm:pt modelId="{7221BAFB-4B5D-4998-B3F7-B04D610CD2D0}" type="sibTrans" cxnId="{F5CC44B2-47A0-4F30-BC52-3849638CB386}">
      <dgm:prSet/>
      <dgm:spPr/>
      <dgm:t>
        <a:bodyPr/>
        <a:lstStyle/>
        <a:p>
          <a:endParaRPr lang="en-US"/>
        </a:p>
      </dgm:t>
    </dgm:pt>
    <dgm:pt modelId="{CABE0FE6-9357-425A-9DBE-D7F605ACA359}" type="parTrans" cxnId="{F5CC44B2-47A0-4F30-BC52-3849638CB386}">
      <dgm:prSet/>
      <dgm:spPr/>
      <dgm:t>
        <a:bodyPr/>
        <a:lstStyle/>
        <a:p>
          <a:endParaRPr lang="en-US"/>
        </a:p>
      </dgm:t>
    </dgm:pt>
    <dgm:pt modelId="{E0FFEAB0-B473-4691-8691-F6A632F99C5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GNU/Linux</a:t>
          </a:r>
          <a:endParaRPr lang="en-US" dirty="0"/>
        </a:p>
      </dgm:t>
    </dgm:pt>
    <dgm:pt modelId="{22FCA502-5775-49FF-8325-9A5EE3A0C9AF}" type="parTrans" cxnId="{30DF9151-B62F-48A5-BA27-15E27464811D}">
      <dgm:prSet/>
      <dgm:spPr/>
      <dgm:t>
        <a:bodyPr/>
        <a:lstStyle/>
        <a:p>
          <a:endParaRPr lang="en-US"/>
        </a:p>
      </dgm:t>
    </dgm:pt>
    <dgm:pt modelId="{C948038E-3ECD-4F44-94E0-E1ADF7547C22}" type="sibTrans" cxnId="{30DF9151-B62F-48A5-BA27-15E27464811D}">
      <dgm:prSet/>
      <dgm:spPr/>
      <dgm:t>
        <a:bodyPr/>
        <a:lstStyle/>
        <a:p>
          <a:endParaRPr lang="en-US"/>
        </a:p>
      </dgm:t>
    </dgm:pt>
    <dgm:pt modelId="{79D1A033-CEF5-420C-AE18-2360BD67FCC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Microsoft</a:t>
          </a:r>
          <a:endParaRPr lang="en-US" dirty="0"/>
        </a:p>
      </dgm:t>
    </dgm:pt>
    <dgm:pt modelId="{3872C3A4-3DF4-4885-B1B8-B3E7B8F23702}" type="parTrans" cxnId="{39B3C4C6-94EE-40DA-8EA4-9E903F78F642}">
      <dgm:prSet/>
      <dgm:spPr/>
      <dgm:t>
        <a:bodyPr/>
        <a:lstStyle/>
        <a:p>
          <a:endParaRPr lang="en-US"/>
        </a:p>
      </dgm:t>
    </dgm:pt>
    <dgm:pt modelId="{B989DD95-290B-41CF-9404-9FDCC36D53C7}" type="sibTrans" cxnId="{39B3C4C6-94EE-40DA-8EA4-9E903F78F642}">
      <dgm:prSet/>
      <dgm:spPr/>
      <dgm:t>
        <a:bodyPr/>
        <a:lstStyle/>
        <a:p>
          <a:endParaRPr lang="en-US"/>
        </a:p>
      </dgm:t>
    </dgm:pt>
    <dgm:pt modelId="{250D62FF-04FC-45C2-BEBD-803C4AE311C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18AE065E-F9CF-4BA7-B8F7-277B57E7F017}" type="parTrans" cxnId="{ED7D1207-325F-45BE-BA6A-856727413C17}">
      <dgm:prSet/>
      <dgm:spPr/>
      <dgm:t>
        <a:bodyPr/>
        <a:lstStyle/>
        <a:p>
          <a:endParaRPr lang="en-US"/>
        </a:p>
      </dgm:t>
    </dgm:pt>
    <dgm:pt modelId="{48315BD4-0F5A-48FC-A8E5-7AB4194DF1E9}" type="sibTrans" cxnId="{ED7D1207-325F-45BE-BA6A-856727413C17}">
      <dgm:prSet/>
      <dgm:spPr/>
      <dgm:t>
        <a:bodyPr/>
        <a:lstStyle/>
        <a:p>
          <a:endParaRPr lang="en-US"/>
        </a:p>
      </dgm:t>
    </dgm:pt>
    <dgm:pt modelId="{546B8CBA-E7CB-454C-840D-27E1507C90CA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E77236E2-7F56-49F7-BB3D-1743E8822F75}" type="parTrans" cxnId="{F073C2D5-1469-4EE6-9CF7-8C3D465D4481}">
      <dgm:prSet/>
      <dgm:spPr/>
      <dgm:t>
        <a:bodyPr/>
        <a:lstStyle/>
        <a:p>
          <a:endParaRPr lang="en-US"/>
        </a:p>
      </dgm:t>
    </dgm:pt>
    <dgm:pt modelId="{E31D4840-182C-424D-AC32-F1A96B7B5A63}" type="sibTrans" cxnId="{F073C2D5-1469-4EE6-9CF7-8C3D465D4481}">
      <dgm:prSet/>
      <dgm:spPr/>
      <dgm:t>
        <a:bodyPr/>
        <a:lstStyle/>
        <a:p>
          <a:endParaRPr lang="en-US"/>
        </a:p>
      </dgm:t>
    </dgm:pt>
    <dgm:pt modelId="{9D7CBF66-DB18-439F-B201-BB2E0800CD8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Apache</a:t>
          </a:r>
          <a:endParaRPr lang="en-US" dirty="0"/>
        </a:p>
      </dgm:t>
    </dgm:pt>
    <dgm:pt modelId="{7750E679-93B2-4368-8B41-B2D6543F6B84}" type="parTrans" cxnId="{87ACBF62-5424-41DA-9B23-0AFC5D140855}">
      <dgm:prSet/>
      <dgm:spPr/>
      <dgm:t>
        <a:bodyPr/>
        <a:lstStyle/>
        <a:p>
          <a:endParaRPr lang="en-US"/>
        </a:p>
      </dgm:t>
    </dgm:pt>
    <dgm:pt modelId="{EC651709-277A-411C-A4B8-DB7CC14C2860}" type="sibTrans" cxnId="{87ACBF62-5424-41DA-9B23-0AFC5D140855}">
      <dgm:prSet/>
      <dgm:spPr/>
      <dgm:t>
        <a:bodyPr/>
        <a:lstStyle/>
        <a:p>
          <a:endParaRPr lang="en-US"/>
        </a:p>
      </dgm:t>
    </dgm:pt>
    <dgm:pt modelId="{CACE48DF-E307-4508-8392-2968487552F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MySQL</a:t>
          </a:r>
          <a:endParaRPr lang="en-US" dirty="0"/>
        </a:p>
      </dgm:t>
    </dgm:pt>
    <dgm:pt modelId="{BBDC9DE3-4730-4DCF-B8F7-4CE410870DB3}" type="parTrans" cxnId="{006F4EB5-4399-434E-B617-F4A42E0B0B74}">
      <dgm:prSet/>
      <dgm:spPr/>
      <dgm:t>
        <a:bodyPr/>
        <a:lstStyle/>
        <a:p>
          <a:endParaRPr lang="en-US"/>
        </a:p>
      </dgm:t>
    </dgm:pt>
    <dgm:pt modelId="{9AF71D67-B877-4300-9E83-9384C563A25A}" type="sibTrans" cxnId="{006F4EB5-4399-434E-B617-F4A42E0B0B74}">
      <dgm:prSet/>
      <dgm:spPr/>
      <dgm:t>
        <a:bodyPr/>
        <a:lstStyle/>
        <a:p>
          <a:endParaRPr lang="en-US"/>
        </a:p>
      </dgm:t>
    </dgm:pt>
    <dgm:pt modelId="{B19DF281-CD9A-4643-9317-4D91A341EC3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Oracle</a:t>
          </a:r>
          <a:endParaRPr lang="en-US" dirty="0"/>
        </a:p>
      </dgm:t>
    </dgm:pt>
    <dgm:pt modelId="{D3DAB9A0-48CE-475C-AE6B-153790FA2292}" type="parTrans" cxnId="{0B65CDA4-F6A0-4BB4-A3DD-2BF8BAC5BDAD}">
      <dgm:prSet/>
      <dgm:spPr/>
      <dgm:t>
        <a:bodyPr/>
        <a:lstStyle/>
        <a:p>
          <a:endParaRPr lang="en-US"/>
        </a:p>
      </dgm:t>
    </dgm:pt>
    <dgm:pt modelId="{465DC322-A77C-4949-A579-ABAC5D859FE4}" type="sibTrans" cxnId="{0B65CDA4-F6A0-4BB4-A3DD-2BF8BAC5BDAD}">
      <dgm:prSet/>
      <dgm:spPr/>
      <dgm:t>
        <a:bodyPr/>
        <a:lstStyle/>
        <a:p>
          <a:endParaRPr lang="en-US"/>
        </a:p>
      </dgm:t>
    </dgm:pt>
    <dgm:pt modelId="{7455DB8A-D2F3-4BAF-BDD5-B545F03348A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Apache</a:t>
          </a:r>
          <a:endParaRPr lang="en-US" dirty="0"/>
        </a:p>
      </dgm:t>
    </dgm:pt>
    <dgm:pt modelId="{051E5CF3-E35A-4A3B-A4B2-E038BF9813F5}" type="parTrans" cxnId="{AF32F8C1-C0E3-4949-ADB9-C4EB69E19BBD}">
      <dgm:prSet/>
      <dgm:spPr/>
      <dgm:t>
        <a:bodyPr/>
        <a:lstStyle/>
        <a:p>
          <a:endParaRPr lang="en-US"/>
        </a:p>
      </dgm:t>
    </dgm:pt>
    <dgm:pt modelId="{895DEDB7-B8AB-497F-8645-786DB3193C78}" type="sibTrans" cxnId="{AF32F8C1-C0E3-4949-ADB9-C4EB69E19BBD}">
      <dgm:prSet/>
      <dgm:spPr/>
      <dgm:t>
        <a:bodyPr/>
        <a:lstStyle/>
        <a:p>
          <a:endParaRPr lang="en-US"/>
        </a:p>
      </dgm:t>
    </dgm:pt>
    <dgm:pt modelId="{B95B6761-E185-4F6E-B3A8-4E8AE13F61D9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MSExchange</a:t>
          </a:r>
          <a:endParaRPr lang="en-US" dirty="0"/>
        </a:p>
      </dgm:t>
    </dgm:pt>
    <dgm:pt modelId="{6BB7C280-74B9-45CF-8C22-7C6540EB8EA7}" type="parTrans" cxnId="{3031BFE6-9226-4E70-B4F5-D11652BEA558}">
      <dgm:prSet/>
      <dgm:spPr/>
      <dgm:t>
        <a:bodyPr/>
        <a:lstStyle/>
        <a:p>
          <a:endParaRPr lang="en-US"/>
        </a:p>
      </dgm:t>
    </dgm:pt>
    <dgm:pt modelId="{EB198814-6CCA-4A6E-9F7B-6F7CDB92EE8C}" type="sibTrans" cxnId="{3031BFE6-9226-4E70-B4F5-D11652BEA558}">
      <dgm:prSet/>
      <dgm:spPr/>
      <dgm:t>
        <a:bodyPr/>
        <a:lstStyle/>
        <a:p>
          <a:endParaRPr lang="en-US"/>
        </a:p>
      </dgm:t>
    </dgm:pt>
    <dgm:pt modelId="{99E70867-D95B-4FC7-9268-3128637C1684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MSSQL</a:t>
          </a:r>
          <a:endParaRPr lang="en-US" dirty="0"/>
        </a:p>
      </dgm:t>
    </dgm:pt>
    <dgm:pt modelId="{F04F704F-9D5C-4E27-8BDC-CF980547EFF7}" type="parTrans" cxnId="{7F7F21C2-31BA-4C75-8424-662C1825FEB0}">
      <dgm:prSet/>
      <dgm:spPr/>
      <dgm:t>
        <a:bodyPr/>
        <a:lstStyle/>
        <a:p>
          <a:endParaRPr lang="en-US"/>
        </a:p>
      </dgm:t>
    </dgm:pt>
    <dgm:pt modelId="{6C46C26A-5C67-4320-A8C7-97E61CBF8691}" type="sibTrans" cxnId="{7F7F21C2-31BA-4C75-8424-662C1825FEB0}">
      <dgm:prSet/>
      <dgm:spPr/>
      <dgm:t>
        <a:bodyPr/>
        <a:lstStyle/>
        <a:p>
          <a:endParaRPr lang="en-US"/>
        </a:p>
      </dgm:t>
    </dgm:pt>
    <dgm:pt modelId="{56B8A540-AF9E-4A3F-8AB2-E31B4DBC3E1F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Active</a:t>
          </a:r>
          <a:br>
            <a:rPr lang="es-CO" dirty="0" smtClean="0"/>
          </a:br>
          <a:r>
            <a:rPr lang="es-CO" dirty="0" err="1" smtClean="0"/>
            <a:t>Directory</a:t>
          </a:r>
          <a:endParaRPr lang="en-US" dirty="0"/>
        </a:p>
      </dgm:t>
    </dgm:pt>
    <dgm:pt modelId="{23A4B5DD-8E1C-4C24-816E-52E0EB621286}" type="parTrans" cxnId="{81719822-3632-4B5B-B152-48BF23EA0788}">
      <dgm:prSet/>
      <dgm:spPr/>
      <dgm:t>
        <a:bodyPr/>
        <a:lstStyle/>
        <a:p>
          <a:endParaRPr lang="en-US"/>
        </a:p>
      </dgm:t>
    </dgm:pt>
    <dgm:pt modelId="{23D683C3-1082-4F91-8EEF-C8D670696B58}" type="sibTrans" cxnId="{81719822-3632-4B5B-B152-48BF23EA0788}">
      <dgm:prSet/>
      <dgm:spPr/>
      <dgm:t>
        <a:bodyPr/>
        <a:lstStyle/>
        <a:p>
          <a:endParaRPr lang="en-US"/>
        </a:p>
      </dgm:t>
    </dgm:pt>
    <dgm:pt modelId="{DF9EDC38-CF75-44DE-9E18-715C49ACDB62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17F6A3DB-9E8B-46C7-AB00-C564BC406E33}" type="parTrans" cxnId="{2201D186-3AE3-4C73-9DA5-20058A598BBD}">
      <dgm:prSet/>
      <dgm:spPr/>
      <dgm:t>
        <a:bodyPr/>
        <a:lstStyle/>
        <a:p>
          <a:endParaRPr lang="en-US"/>
        </a:p>
      </dgm:t>
    </dgm:pt>
    <dgm:pt modelId="{1B73473B-6474-45D7-B09A-6BE119AD46FA}" type="sibTrans" cxnId="{2201D186-3AE3-4C73-9DA5-20058A598BBD}">
      <dgm:prSet/>
      <dgm:spPr/>
      <dgm:t>
        <a:bodyPr/>
        <a:lstStyle/>
        <a:p>
          <a:endParaRPr lang="en-US"/>
        </a:p>
      </dgm:t>
    </dgm:pt>
    <dgm:pt modelId="{591352F4-9E59-4A28-96A8-18F3709181A3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71E51B0F-D52A-4543-BE1D-ED36D2555D01}" type="parTrans" cxnId="{C7FA71A0-201A-4C1E-AC0B-0F81EC0F0A58}">
      <dgm:prSet/>
      <dgm:spPr/>
      <dgm:t>
        <a:bodyPr/>
        <a:lstStyle/>
        <a:p>
          <a:endParaRPr lang="en-US"/>
        </a:p>
      </dgm:t>
    </dgm:pt>
    <dgm:pt modelId="{BAEC4972-940E-43A6-8474-8848C4244AA2}" type="sibTrans" cxnId="{C7FA71A0-201A-4C1E-AC0B-0F81EC0F0A58}">
      <dgm:prSet/>
      <dgm:spPr/>
      <dgm:t>
        <a:bodyPr/>
        <a:lstStyle/>
        <a:p>
          <a:endParaRPr lang="en-US"/>
        </a:p>
      </dgm:t>
    </dgm:pt>
    <dgm:pt modelId="{F91EA260-B4B3-420B-945B-4CE23761155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err="1" smtClean="0"/>
            <a:t>MySQL</a:t>
          </a:r>
          <a:endParaRPr lang="en-US" dirty="0"/>
        </a:p>
      </dgm:t>
    </dgm:pt>
    <dgm:pt modelId="{56E4E4F2-F887-481A-9F8C-A6C1DB3D1092}" type="parTrans" cxnId="{B7390E85-D27B-4850-9C32-0784D0B1E1F0}">
      <dgm:prSet/>
      <dgm:spPr/>
      <dgm:t>
        <a:bodyPr/>
        <a:lstStyle/>
        <a:p>
          <a:endParaRPr lang="en-US"/>
        </a:p>
      </dgm:t>
    </dgm:pt>
    <dgm:pt modelId="{E983504A-3462-4F3D-9C2A-A778C012541D}" type="sibTrans" cxnId="{B7390E85-D27B-4850-9C32-0784D0B1E1F0}">
      <dgm:prSet/>
      <dgm:spPr/>
      <dgm:t>
        <a:bodyPr/>
        <a:lstStyle/>
        <a:p>
          <a:endParaRPr lang="en-US"/>
        </a:p>
      </dgm:t>
    </dgm:pt>
    <dgm:pt modelId="{1F6AB207-CC77-4E2B-9C6F-79D14562A0C3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486294A9-7390-4362-A6AE-A309653144AA}" type="parTrans" cxnId="{15B25B6C-A619-44AF-8053-D5FD33AC6E68}">
      <dgm:prSet/>
      <dgm:spPr/>
      <dgm:t>
        <a:bodyPr/>
        <a:lstStyle/>
        <a:p>
          <a:endParaRPr lang="en-US"/>
        </a:p>
      </dgm:t>
    </dgm:pt>
    <dgm:pt modelId="{7C9D72AC-30EF-4445-A472-0613D7030D8A}" type="sibTrans" cxnId="{15B25B6C-A619-44AF-8053-D5FD33AC6E68}">
      <dgm:prSet/>
      <dgm:spPr/>
      <dgm:t>
        <a:bodyPr/>
        <a:lstStyle/>
        <a:p>
          <a:endParaRPr lang="en-US"/>
        </a:p>
      </dgm:t>
    </dgm:pt>
    <dgm:pt modelId="{B92DACB8-FC3C-42AD-BD57-91A295DC3DA8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dirty="0" smtClean="0"/>
            <a:t>+</a:t>
          </a:r>
          <a:endParaRPr lang="en-US" dirty="0"/>
        </a:p>
      </dgm:t>
    </dgm:pt>
    <dgm:pt modelId="{9B9523BF-2C86-4765-9D96-B6BFE4A4F79B}" type="parTrans" cxnId="{BC267A92-90AE-475D-87C4-4918639577A9}">
      <dgm:prSet/>
      <dgm:spPr/>
      <dgm:t>
        <a:bodyPr/>
        <a:lstStyle/>
        <a:p>
          <a:endParaRPr lang="en-US"/>
        </a:p>
      </dgm:t>
    </dgm:pt>
    <dgm:pt modelId="{1D14F69C-FC9E-49E7-A318-0A89B590EFD3}" type="sibTrans" cxnId="{BC267A92-90AE-475D-87C4-4918639577A9}">
      <dgm:prSet/>
      <dgm:spPr/>
      <dgm:t>
        <a:bodyPr/>
        <a:lstStyle/>
        <a:p>
          <a:endParaRPr lang="en-US"/>
        </a:p>
      </dgm:t>
    </dgm:pt>
    <dgm:pt modelId="{D2116939-CBDE-4133-8ED2-7F2D2371E6BD}">
      <dgm:prSet phldrT="[Text]"/>
      <dgm:spPr/>
      <dgm:t>
        <a:bodyPr/>
        <a:lstStyle/>
        <a:p>
          <a:r>
            <a:rPr lang="es-CO" dirty="0" smtClean="0"/>
            <a:t>Network</a:t>
          </a:r>
          <a:endParaRPr lang="en-US" dirty="0"/>
        </a:p>
      </dgm:t>
    </dgm:pt>
    <dgm:pt modelId="{A6C73736-582C-416A-ADB0-7F7A7BBC0B17}" type="parTrans" cxnId="{CF0664F5-07B9-4BDD-8995-C864F0D7FD03}">
      <dgm:prSet/>
      <dgm:spPr/>
      <dgm:t>
        <a:bodyPr/>
        <a:lstStyle/>
        <a:p>
          <a:endParaRPr lang="en-US"/>
        </a:p>
      </dgm:t>
    </dgm:pt>
    <dgm:pt modelId="{35E84F3C-6019-4457-800F-740A1BAF1E19}" type="sibTrans" cxnId="{CF0664F5-07B9-4BDD-8995-C864F0D7FD03}">
      <dgm:prSet/>
      <dgm:spPr/>
      <dgm:t>
        <a:bodyPr/>
        <a:lstStyle/>
        <a:p>
          <a:endParaRPr lang="en-US"/>
        </a:p>
      </dgm:t>
    </dgm:pt>
    <dgm:pt modelId="{B8815417-D518-470A-86A1-F58AD447927C}">
      <dgm:prSet phldrT="[Text]"/>
      <dgm:spPr/>
      <dgm:t>
        <a:bodyPr/>
        <a:lstStyle/>
        <a:p>
          <a:r>
            <a:rPr lang="es-CO" dirty="0" smtClean="0"/>
            <a:t>Storage</a:t>
          </a:r>
          <a:endParaRPr lang="en-US" dirty="0"/>
        </a:p>
      </dgm:t>
    </dgm:pt>
    <dgm:pt modelId="{86B78355-D0B9-42FA-A425-E9648CBE54E2}" type="parTrans" cxnId="{A0E68102-4CDC-4BC0-BA83-1A79DD1BA1B4}">
      <dgm:prSet/>
      <dgm:spPr/>
      <dgm:t>
        <a:bodyPr/>
        <a:lstStyle/>
        <a:p>
          <a:endParaRPr lang="en-US"/>
        </a:p>
      </dgm:t>
    </dgm:pt>
    <dgm:pt modelId="{ECC458B8-4BEE-4702-8240-F18660F0B494}" type="sibTrans" cxnId="{A0E68102-4CDC-4BC0-BA83-1A79DD1BA1B4}">
      <dgm:prSet/>
      <dgm:spPr/>
      <dgm:t>
        <a:bodyPr/>
        <a:lstStyle/>
        <a:p>
          <a:endParaRPr lang="en-US"/>
        </a:p>
      </dgm:t>
    </dgm:pt>
    <dgm:pt modelId="{7905A54F-4A55-429F-9848-4E0E5EC2C771}" type="pres">
      <dgm:prSet presAssocID="{AAC9AFD7-EDC3-4DF9-BDC6-8C63A5CE2DE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51437E-66DE-4957-93B6-2E125A669B06}" type="pres">
      <dgm:prSet presAssocID="{D2116939-CBDE-4133-8ED2-7F2D2371E6BD}" presName="vertOne" presStyleCnt="0"/>
      <dgm:spPr/>
    </dgm:pt>
    <dgm:pt modelId="{01F28CCE-ADAE-43C2-AF5C-3E77F2437A17}" type="pres">
      <dgm:prSet presAssocID="{D2116939-CBDE-4133-8ED2-7F2D2371E6BD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61F79D-1459-47CC-922B-928CEEC1BB7E}" type="pres">
      <dgm:prSet presAssocID="{D2116939-CBDE-4133-8ED2-7F2D2371E6BD}" presName="parTransOne" presStyleCnt="0"/>
      <dgm:spPr/>
    </dgm:pt>
    <dgm:pt modelId="{C18C371A-5F90-46D5-8EF2-3874D505E789}" type="pres">
      <dgm:prSet presAssocID="{D2116939-CBDE-4133-8ED2-7F2D2371E6BD}" presName="horzOne" presStyleCnt="0"/>
      <dgm:spPr/>
    </dgm:pt>
    <dgm:pt modelId="{D474F603-E549-4241-B10B-90FFD1841415}" type="pres">
      <dgm:prSet presAssocID="{B8815417-D518-470A-86A1-F58AD447927C}" presName="vertTwo" presStyleCnt="0"/>
      <dgm:spPr/>
    </dgm:pt>
    <dgm:pt modelId="{9BCD940A-2F27-4B2B-91D9-2AE1B7CF4F77}" type="pres">
      <dgm:prSet presAssocID="{B8815417-D518-470A-86A1-F58AD447927C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EA74E9-5A9D-4AE2-B8F7-8A1C53D294BA}" type="pres">
      <dgm:prSet presAssocID="{B8815417-D518-470A-86A1-F58AD447927C}" presName="parTransTwo" presStyleCnt="0"/>
      <dgm:spPr/>
    </dgm:pt>
    <dgm:pt modelId="{C61667CE-FAD3-4391-8DD6-56F42622365C}" type="pres">
      <dgm:prSet presAssocID="{B8815417-D518-470A-86A1-F58AD447927C}" presName="horzTwo" presStyleCnt="0"/>
      <dgm:spPr/>
    </dgm:pt>
    <dgm:pt modelId="{B81CBB0E-D329-4F3F-AFCE-8B38F4F871AA}" type="pres">
      <dgm:prSet presAssocID="{93402A08-CEC4-40F8-A1BD-858F7037C22D}" presName="vertThree" presStyleCnt="0"/>
      <dgm:spPr/>
    </dgm:pt>
    <dgm:pt modelId="{7A98F64C-EB60-4D15-8574-78F251A833FD}" type="pres">
      <dgm:prSet presAssocID="{93402A08-CEC4-40F8-A1BD-858F7037C22D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34C5FA-4EA4-4512-87AD-C7F289C9AA43}" type="pres">
      <dgm:prSet presAssocID="{93402A08-CEC4-40F8-A1BD-858F7037C22D}" presName="parTransThree" presStyleCnt="0"/>
      <dgm:spPr/>
    </dgm:pt>
    <dgm:pt modelId="{110B12ED-A21E-41EA-91B5-C132C2E3EEAA}" type="pres">
      <dgm:prSet presAssocID="{93402A08-CEC4-40F8-A1BD-858F7037C22D}" presName="horzThree" presStyleCnt="0"/>
      <dgm:spPr/>
    </dgm:pt>
    <dgm:pt modelId="{BCD1BFA8-29B9-4360-8FFF-C5A21AC771C6}" type="pres">
      <dgm:prSet presAssocID="{F19FBBAD-E190-40E9-88A1-6D458B3A126A}" presName="vertFour" presStyleCnt="0">
        <dgm:presLayoutVars>
          <dgm:chPref val="3"/>
        </dgm:presLayoutVars>
      </dgm:prSet>
      <dgm:spPr/>
    </dgm:pt>
    <dgm:pt modelId="{5CD03762-06DB-484C-B9A7-8CB7D2082EBF}" type="pres">
      <dgm:prSet presAssocID="{F19FBBAD-E190-40E9-88A1-6D458B3A126A}" presName="txFour" presStyleLbl="node4" presStyleIdx="0" presStyleCnt="21" custScaleY="838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5F4668-CB9F-4754-825E-74BB1598605D}" type="pres">
      <dgm:prSet presAssocID="{F19FBBAD-E190-40E9-88A1-6D458B3A126A}" presName="parTransFour" presStyleCnt="0"/>
      <dgm:spPr/>
    </dgm:pt>
    <dgm:pt modelId="{087815B6-C462-4C3F-BEE6-23621EC34083}" type="pres">
      <dgm:prSet presAssocID="{F19FBBAD-E190-40E9-88A1-6D458B3A126A}" presName="horzFour" presStyleCnt="0"/>
      <dgm:spPr/>
    </dgm:pt>
    <dgm:pt modelId="{3F25A060-F6F9-465A-BD64-2B39FC946DB7}" type="pres">
      <dgm:prSet presAssocID="{250D62FF-04FC-45C2-BEBD-803C4AE311C2}" presName="vertFour" presStyleCnt="0">
        <dgm:presLayoutVars>
          <dgm:chPref val="3"/>
        </dgm:presLayoutVars>
      </dgm:prSet>
      <dgm:spPr/>
    </dgm:pt>
    <dgm:pt modelId="{611303C0-BE2C-48F3-AA80-AE7FD59BAE93}" type="pres">
      <dgm:prSet presAssocID="{250D62FF-04FC-45C2-BEBD-803C4AE311C2}" presName="txFour" presStyleLbl="node4" presStyleIdx="1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DC99BE-CD40-4601-AD51-D32D20DA9F23}" type="pres">
      <dgm:prSet presAssocID="{250D62FF-04FC-45C2-BEBD-803C4AE311C2}" presName="horzFour" presStyleCnt="0"/>
      <dgm:spPr/>
    </dgm:pt>
    <dgm:pt modelId="{1B60501D-C3A7-4C1D-9CE8-0A9FECEFF032}" type="pres">
      <dgm:prSet presAssocID="{2946107A-C22A-4BB6-A4A6-6BC454CDC2B6}" presName="sibSpaceThree" presStyleCnt="0"/>
      <dgm:spPr/>
    </dgm:pt>
    <dgm:pt modelId="{ACD457C8-634B-4E18-A6A1-8B69FB8812CD}" type="pres">
      <dgm:prSet presAssocID="{804431C7-A118-4366-9AE7-73FA52FAA44D}" presName="vertThree" presStyleCnt="0"/>
      <dgm:spPr/>
    </dgm:pt>
    <dgm:pt modelId="{B635EDAD-0B38-4BBE-B17C-9A1968AF4902}" type="pres">
      <dgm:prSet presAssocID="{804431C7-A118-4366-9AE7-73FA52FAA44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8AD1D2-BF14-4282-AE90-771B18BC15C6}" type="pres">
      <dgm:prSet presAssocID="{804431C7-A118-4366-9AE7-73FA52FAA44D}" presName="parTransThree" presStyleCnt="0"/>
      <dgm:spPr/>
    </dgm:pt>
    <dgm:pt modelId="{69BAF744-524B-4BCC-B1A0-B0692A73FDD3}" type="pres">
      <dgm:prSet presAssocID="{804431C7-A118-4366-9AE7-73FA52FAA44D}" presName="horzThree" presStyleCnt="0"/>
      <dgm:spPr/>
    </dgm:pt>
    <dgm:pt modelId="{B12B273E-4726-4B10-BE33-15D4A189391B}" type="pres">
      <dgm:prSet presAssocID="{213EF9C6-00DF-4EFF-B1BB-C6681F69F9D0}" presName="vertFour" presStyleCnt="0">
        <dgm:presLayoutVars>
          <dgm:chPref val="3"/>
        </dgm:presLayoutVars>
      </dgm:prSet>
      <dgm:spPr/>
    </dgm:pt>
    <dgm:pt modelId="{447B341D-D3A7-468F-A64B-10CF7211C982}" type="pres">
      <dgm:prSet presAssocID="{213EF9C6-00DF-4EFF-B1BB-C6681F69F9D0}" presName="txFour" presStyleLbl="node4" presStyleIdx="2" presStyleCnt="21" custScaleY="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ACFABE-0734-4989-958D-75D26BBE34C3}" type="pres">
      <dgm:prSet presAssocID="{213EF9C6-00DF-4EFF-B1BB-C6681F69F9D0}" presName="parTransFour" presStyleCnt="0"/>
      <dgm:spPr/>
    </dgm:pt>
    <dgm:pt modelId="{B9609380-1055-4C58-8823-E8936E9C0097}" type="pres">
      <dgm:prSet presAssocID="{213EF9C6-00DF-4EFF-B1BB-C6681F69F9D0}" presName="horzFour" presStyleCnt="0"/>
      <dgm:spPr/>
    </dgm:pt>
    <dgm:pt modelId="{39836DF6-C7DE-4024-8A69-AC8F026CC79E}" type="pres">
      <dgm:prSet presAssocID="{C3EDDE3F-9C6A-4A5C-9B3D-23E4F47CB71A}" presName="vertFour" presStyleCnt="0">
        <dgm:presLayoutVars>
          <dgm:chPref val="3"/>
        </dgm:presLayoutVars>
      </dgm:prSet>
      <dgm:spPr/>
    </dgm:pt>
    <dgm:pt modelId="{0501562F-F15C-4BC8-AA8A-70E42D276CBB}" type="pres">
      <dgm:prSet presAssocID="{C3EDDE3F-9C6A-4A5C-9B3D-23E4F47CB71A}" presName="txFour" presStyleLbl="node4" presStyleIdx="3" presStyleCnt="21" custScaleY="40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159BC2-004D-4D40-B63F-EFA8895729A2}" type="pres">
      <dgm:prSet presAssocID="{C3EDDE3F-9C6A-4A5C-9B3D-23E4F47CB71A}" presName="parTransFour" presStyleCnt="0"/>
      <dgm:spPr/>
    </dgm:pt>
    <dgm:pt modelId="{882BFE5F-6FE4-4041-A25A-5ECFF47F4354}" type="pres">
      <dgm:prSet presAssocID="{C3EDDE3F-9C6A-4A5C-9B3D-23E4F47CB71A}" presName="horzFour" presStyleCnt="0"/>
      <dgm:spPr/>
    </dgm:pt>
    <dgm:pt modelId="{BF4F32F6-4D22-41C7-B8F0-F8543B343CDE}" type="pres">
      <dgm:prSet presAssocID="{546B8CBA-E7CB-454C-840D-27E1507C90CA}" presName="vertFour" presStyleCnt="0">
        <dgm:presLayoutVars>
          <dgm:chPref val="3"/>
        </dgm:presLayoutVars>
      </dgm:prSet>
      <dgm:spPr/>
    </dgm:pt>
    <dgm:pt modelId="{FE1A8AE6-715A-4CD8-A3DF-51655A4C974E}" type="pres">
      <dgm:prSet presAssocID="{546B8CBA-E7CB-454C-840D-27E1507C90CA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756408-6544-4CB2-A8B4-294A92B1CAE5}" type="pres">
      <dgm:prSet presAssocID="{546B8CBA-E7CB-454C-840D-27E1507C90CA}" presName="horzFour" presStyleCnt="0"/>
      <dgm:spPr/>
    </dgm:pt>
    <dgm:pt modelId="{50618B1E-5511-4692-A6AC-5C067D40F43A}" type="pres">
      <dgm:prSet presAssocID="{E31D4840-182C-424D-AC32-F1A96B7B5A63}" presName="sibSpaceFour" presStyleCnt="0"/>
      <dgm:spPr/>
    </dgm:pt>
    <dgm:pt modelId="{DB0A123F-33A4-4217-AA42-CD9AAEBBD901}" type="pres">
      <dgm:prSet presAssocID="{9D7CBF66-DB18-439F-B201-BB2E0800CD8F}" presName="vertFour" presStyleCnt="0">
        <dgm:presLayoutVars>
          <dgm:chPref val="3"/>
        </dgm:presLayoutVars>
      </dgm:prSet>
      <dgm:spPr/>
    </dgm:pt>
    <dgm:pt modelId="{B8F1803B-714C-4636-BC52-0D849C53FC1F}" type="pres">
      <dgm:prSet presAssocID="{9D7CBF66-DB18-439F-B201-BB2E0800CD8F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8DF1C-4353-4B9C-B01C-576745ECDD2F}" type="pres">
      <dgm:prSet presAssocID="{9D7CBF66-DB18-439F-B201-BB2E0800CD8F}" presName="horzFour" presStyleCnt="0"/>
      <dgm:spPr/>
    </dgm:pt>
    <dgm:pt modelId="{12DFBC16-A7F0-411A-A927-B84D25C6CEFD}" type="pres">
      <dgm:prSet presAssocID="{EC651709-277A-411C-A4B8-DB7CC14C2860}" presName="sibSpaceFour" presStyleCnt="0"/>
      <dgm:spPr/>
    </dgm:pt>
    <dgm:pt modelId="{68390169-1620-4D11-97BC-EC96A794FD57}" type="pres">
      <dgm:prSet presAssocID="{CACE48DF-E307-4508-8392-2968487552FF}" presName="vertFour" presStyleCnt="0">
        <dgm:presLayoutVars>
          <dgm:chPref val="3"/>
        </dgm:presLayoutVars>
      </dgm:prSet>
      <dgm:spPr/>
    </dgm:pt>
    <dgm:pt modelId="{91C00F87-6E64-4B0F-9515-AA9D94044960}" type="pres">
      <dgm:prSet presAssocID="{CACE48DF-E307-4508-8392-2968487552FF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B69337-0CCE-48B1-990E-D4040328F96E}" type="pres">
      <dgm:prSet presAssocID="{CACE48DF-E307-4508-8392-2968487552FF}" presName="horzFour" presStyleCnt="0"/>
      <dgm:spPr/>
    </dgm:pt>
    <dgm:pt modelId="{05448A05-EEE3-461C-9D5A-2E0B4CF1F8DD}" type="pres">
      <dgm:prSet presAssocID="{9AF71D67-B877-4300-9E83-9384C563A25A}" presName="sibSpaceFour" presStyleCnt="0"/>
      <dgm:spPr/>
    </dgm:pt>
    <dgm:pt modelId="{8CCB75CB-81E8-43A2-8E38-20ED453647F0}" type="pres">
      <dgm:prSet presAssocID="{591352F4-9E59-4A28-96A8-18F3709181A3}" presName="vertFour" presStyleCnt="0">
        <dgm:presLayoutVars>
          <dgm:chPref val="3"/>
        </dgm:presLayoutVars>
      </dgm:prSet>
      <dgm:spPr/>
    </dgm:pt>
    <dgm:pt modelId="{F962641D-2186-42B9-976D-BE48D08D7B56}" type="pres">
      <dgm:prSet presAssocID="{591352F4-9E59-4A28-96A8-18F3709181A3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82C876-4CF7-4A92-82BB-3F9A68FDF29F}" type="pres">
      <dgm:prSet presAssocID="{591352F4-9E59-4A28-96A8-18F3709181A3}" presName="horzFour" presStyleCnt="0"/>
      <dgm:spPr/>
    </dgm:pt>
    <dgm:pt modelId="{6DD86C63-D804-44D8-B8D1-3C7237DB1FEC}" type="pres">
      <dgm:prSet presAssocID="{BACE3BB1-1763-41A6-BFAA-02D289C7FB07}" presName="sibSpaceThree" presStyleCnt="0"/>
      <dgm:spPr/>
    </dgm:pt>
    <dgm:pt modelId="{8343C187-D0F3-441D-9338-B82331ADEF91}" type="pres">
      <dgm:prSet presAssocID="{836C7FDC-811B-42EF-8F0E-8752839D1840}" presName="vertThree" presStyleCnt="0"/>
      <dgm:spPr/>
    </dgm:pt>
    <dgm:pt modelId="{15848F8B-6717-4538-B041-D8CA970A0395}" type="pres">
      <dgm:prSet presAssocID="{836C7FDC-811B-42EF-8F0E-8752839D184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9BEC49-5FF0-495F-9C14-FD7C3A948695}" type="pres">
      <dgm:prSet presAssocID="{836C7FDC-811B-42EF-8F0E-8752839D1840}" presName="parTransThree" presStyleCnt="0"/>
      <dgm:spPr/>
    </dgm:pt>
    <dgm:pt modelId="{2D11767F-2F30-4CC6-AD8F-405483502223}" type="pres">
      <dgm:prSet presAssocID="{836C7FDC-811B-42EF-8F0E-8752839D1840}" presName="horzThree" presStyleCnt="0"/>
      <dgm:spPr/>
    </dgm:pt>
    <dgm:pt modelId="{A56652ED-D890-4EEB-8FEC-E2DD331467A5}" type="pres">
      <dgm:prSet presAssocID="{66989A32-928A-4CC0-ABB8-748B1DAA5BFB}" presName="vertFour" presStyleCnt="0">
        <dgm:presLayoutVars>
          <dgm:chPref val="3"/>
        </dgm:presLayoutVars>
      </dgm:prSet>
      <dgm:spPr/>
    </dgm:pt>
    <dgm:pt modelId="{4F07D252-5786-41CB-AE77-53D90C8DFA54}" type="pres">
      <dgm:prSet presAssocID="{66989A32-928A-4CC0-ABB8-748B1DAA5BFB}" presName="txFour" presStyleLbl="node4" presStyleIdx="8" presStyleCnt="21" custScaleY="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1B992-099E-4AC9-8134-2E371E66238A}" type="pres">
      <dgm:prSet presAssocID="{66989A32-928A-4CC0-ABB8-748B1DAA5BFB}" presName="parTransFour" presStyleCnt="0"/>
      <dgm:spPr/>
    </dgm:pt>
    <dgm:pt modelId="{9561BC16-7C35-4C0E-8526-C7D480740EED}" type="pres">
      <dgm:prSet presAssocID="{66989A32-928A-4CC0-ABB8-748B1DAA5BFB}" presName="horzFour" presStyleCnt="0"/>
      <dgm:spPr/>
    </dgm:pt>
    <dgm:pt modelId="{ADA6695B-3D4B-474F-AC36-D9D582741149}" type="pres">
      <dgm:prSet presAssocID="{E0FFEAB0-B473-4691-8691-F6A632F99C50}" presName="vertFour" presStyleCnt="0">
        <dgm:presLayoutVars>
          <dgm:chPref val="3"/>
        </dgm:presLayoutVars>
      </dgm:prSet>
      <dgm:spPr/>
    </dgm:pt>
    <dgm:pt modelId="{65561215-5C14-4DA8-A237-D67266D953E6}" type="pres">
      <dgm:prSet presAssocID="{E0FFEAB0-B473-4691-8691-F6A632F99C50}" presName="txFour" presStyleLbl="node4" presStyleIdx="9" presStyleCnt="21" custScaleY="43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FF7E5B-828A-4F89-818C-EBDD6CF91F6D}" type="pres">
      <dgm:prSet presAssocID="{E0FFEAB0-B473-4691-8691-F6A632F99C50}" presName="parTransFour" presStyleCnt="0"/>
      <dgm:spPr/>
    </dgm:pt>
    <dgm:pt modelId="{2110350B-7DCE-4637-8CFC-827C02A4D9E7}" type="pres">
      <dgm:prSet presAssocID="{E0FFEAB0-B473-4691-8691-F6A632F99C50}" presName="horzFour" presStyleCnt="0"/>
      <dgm:spPr/>
    </dgm:pt>
    <dgm:pt modelId="{77B6BAD7-9D73-4FC2-B18E-2D3474D53E1F}" type="pres">
      <dgm:prSet presAssocID="{B19DF281-CD9A-4643-9317-4D91A341EC32}" presName="vertFour" presStyleCnt="0">
        <dgm:presLayoutVars>
          <dgm:chPref val="3"/>
        </dgm:presLayoutVars>
      </dgm:prSet>
      <dgm:spPr/>
    </dgm:pt>
    <dgm:pt modelId="{4B3D238E-96B5-407C-B732-FA9517EB1C47}" type="pres">
      <dgm:prSet presAssocID="{B19DF281-CD9A-4643-9317-4D91A341EC32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E2AFA-9F16-4A4E-B75E-86B8B55B00D3}" type="pres">
      <dgm:prSet presAssocID="{B19DF281-CD9A-4643-9317-4D91A341EC32}" presName="horzFour" presStyleCnt="0"/>
      <dgm:spPr/>
    </dgm:pt>
    <dgm:pt modelId="{84681F3F-63C9-4722-A9C7-F2D3ACCD6502}" type="pres">
      <dgm:prSet presAssocID="{465DC322-A77C-4949-A579-ABAC5D859FE4}" presName="sibSpaceFour" presStyleCnt="0"/>
      <dgm:spPr/>
    </dgm:pt>
    <dgm:pt modelId="{5B9EFAC8-07A4-4748-A606-D64F1C023981}" type="pres">
      <dgm:prSet presAssocID="{7455DB8A-D2F3-4BAF-BDD5-B545F03348A7}" presName="vertFour" presStyleCnt="0">
        <dgm:presLayoutVars>
          <dgm:chPref val="3"/>
        </dgm:presLayoutVars>
      </dgm:prSet>
      <dgm:spPr/>
    </dgm:pt>
    <dgm:pt modelId="{72BC33C1-D398-44D8-80EE-9DFF4BE36B4C}" type="pres">
      <dgm:prSet presAssocID="{7455DB8A-D2F3-4BAF-BDD5-B545F03348A7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4991B6-ED0C-4D8C-87F2-F965C0C0C0D8}" type="pres">
      <dgm:prSet presAssocID="{7455DB8A-D2F3-4BAF-BDD5-B545F03348A7}" presName="horzFour" presStyleCnt="0"/>
      <dgm:spPr/>
    </dgm:pt>
    <dgm:pt modelId="{F31DBA37-8B4E-4D6A-94B9-BC32AEB9F5B7}" type="pres">
      <dgm:prSet presAssocID="{895DEDB7-B8AB-497F-8645-786DB3193C78}" presName="sibSpaceFour" presStyleCnt="0"/>
      <dgm:spPr/>
    </dgm:pt>
    <dgm:pt modelId="{EB053C18-7880-479F-AF95-07DE4DB9211A}" type="pres">
      <dgm:prSet presAssocID="{F91EA260-B4B3-420B-945B-4CE237611557}" presName="vertFour" presStyleCnt="0">
        <dgm:presLayoutVars>
          <dgm:chPref val="3"/>
        </dgm:presLayoutVars>
      </dgm:prSet>
      <dgm:spPr/>
    </dgm:pt>
    <dgm:pt modelId="{7B5DDA0B-9611-463E-B26D-E4E083382A4B}" type="pres">
      <dgm:prSet presAssocID="{F91EA260-B4B3-420B-945B-4CE237611557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34A64A-2484-410A-B76B-0CD2F7A64315}" type="pres">
      <dgm:prSet presAssocID="{F91EA260-B4B3-420B-945B-4CE237611557}" presName="horzFour" presStyleCnt="0"/>
      <dgm:spPr/>
    </dgm:pt>
    <dgm:pt modelId="{68F60D20-D5CA-45D9-B46B-5E5A25D8523E}" type="pres">
      <dgm:prSet presAssocID="{E983504A-3462-4F3D-9C2A-A778C012541D}" presName="sibSpaceFour" presStyleCnt="0"/>
      <dgm:spPr/>
    </dgm:pt>
    <dgm:pt modelId="{3631A4B3-1851-4AD3-8F73-B07E2F2AA018}" type="pres">
      <dgm:prSet presAssocID="{1F6AB207-CC77-4E2B-9C6F-79D14562A0C3}" presName="vertFour" presStyleCnt="0">
        <dgm:presLayoutVars>
          <dgm:chPref val="3"/>
        </dgm:presLayoutVars>
      </dgm:prSet>
      <dgm:spPr/>
    </dgm:pt>
    <dgm:pt modelId="{47CBC45A-5685-46D8-AC35-36462320EE25}" type="pres">
      <dgm:prSet presAssocID="{1F6AB207-CC77-4E2B-9C6F-79D14562A0C3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FC45DE-721D-4816-A03C-62141698ED0C}" type="pres">
      <dgm:prSet presAssocID="{1F6AB207-CC77-4E2B-9C6F-79D14562A0C3}" presName="horzFour" presStyleCnt="0"/>
      <dgm:spPr/>
    </dgm:pt>
    <dgm:pt modelId="{32983EFD-61BF-4B7D-A6B1-E9F25E6E1635}" type="pres">
      <dgm:prSet presAssocID="{7AADF09F-F222-47DC-BFDC-3AB367827D0A}" presName="sibSpaceFour" presStyleCnt="0"/>
      <dgm:spPr/>
    </dgm:pt>
    <dgm:pt modelId="{9086A1CC-4027-4A6B-A6AA-465BF914ED2D}" type="pres">
      <dgm:prSet presAssocID="{50BC6D34-3252-423F-90F1-6D3D7A143192}" presName="vertFour" presStyleCnt="0">
        <dgm:presLayoutVars>
          <dgm:chPref val="3"/>
        </dgm:presLayoutVars>
      </dgm:prSet>
      <dgm:spPr/>
    </dgm:pt>
    <dgm:pt modelId="{494B45A6-BD06-4A2A-8381-5E282FA52398}" type="pres">
      <dgm:prSet presAssocID="{50BC6D34-3252-423F-90F1-6D3D7A143192}" presName="txFour" presStyleLbl="node4" presStyleIdx="14" presStyleCnt="21" custScaleY="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FE3949-13EF-45A4-933E-E9A7AA8557C0}" type="pres">
      <dgm:prSet presAssocID="{50BC6D34-3252-423F-90F1-6D3D7A143192}" presName="parTransFour" presStyleCnt="0"/>
      <dgm:spPr/>
    </dgm:pt>
    <dgm:pt modelId="{F2A4F226-6DD5-408E-A80B-9D154E79C5A7}" type="pres">
      <dgm:prSet presAssocID="{50BC6D34-3252-423F-90F1-6D3D7A143192}" presName="horzFour" presStyleCnt="0"/>
      <dgm:spPr/>
    </dgm:pt>
    <dgm:pt modelId="{24021D82-898E-4BB2-85A4-0564BE995612}" type="pres">
      <dgm:prSet presAssocID="{79D1A033-CEF5-420C-AE18-2360BD67FCC0}" presName="vertFour" presStyleCnt="0">
        <dgm:presLayoutVars>
          <dgm:chPref val="3"/>
        </dgm:presLayoutVars>
      </dgm:prSet>
      <dgm:spPr/>
    </dgm:pt>
    <dgm:pt modelId="{3B319E48-9E49-420C-981B-3F59E6EF5856}" type="pres">
      <dgm:prSet presAssocID="{79D1A033-CEF5-420C-AE18-2360BD67FCC0}" presName="txFour" presStyleLbl="node4" presStyleIdx="15" presStyleCnt="21" custScaleY="43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95AE4-2239-47BB-A63F-6DA89B62EC28}" type="pres">
      <dgm:prSet presAssocID="{79D1A033-CEF5-420C-AE18-2360BD67FCC0}" presName="parTransFour" presStyleCnt="0"/>
      <dgm:spPr/>
    </dgm:pt>
    <dgm:pt modelId="{B56E5BBC-7452-4B36-B5C6-F790C66DBC78}" type="pres">
      <dgm:prSet presAssocID="{79D1A033-CEF5-420C-AE18-2360BD67FCC0}" presName="horzFour" presStyleCnt="0"/>
      <dgm:spPr/>
    </dgm:pt>
    <dgm:pt modelId="{1563AC37-31C3-41B8-B48B-81F35465426C}" type="pres">
      <dgm:prSet presAssocID="{B95B6761-E185-4F6E-B3A8-4E8AE13F61D9}" presName="vertFour" presStyleCnt="0">
        <dgm:presLayoutVars>
          <dgm:chPref val="3"/>
        </dgm:presLayoutVars>
      </dgm:prSet>
      <dgm:spPr/>
    </dgm:pt>
    <dgm:pt modelId="{55F4BA27-102F-47A8-AB32-B6D2F11AADD8}" type="pres">
      <dgm:prSet presAssocID="{B95B6761-E185-4F6E-B3A8-4E8AE13F61D9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0FA87A-F614-4A42-8BBF-00A9A8775D64}" type="pres">
      <dgm:prSet presAssocID="{B95B6761-E185-4F6E-B3A8-4E8AE13F61D9}" presName="horzFour" presStyleCnt="0"/>
      <dgm:spPr/>
    </dgm:pt>
    <dgm:pt modelId="{779C3791-5805-46E6-A9A3-D56472E5E8E0}" type="pres">
      <dgm:prSet presAssocID="{EB198814-6CCA-4A6E-9F7B-6F7CDB92EE8C}" presName="sibSpaceFour" presStyleCnt="0"/>
      <dgm:spPr/>
    </dgm:pt>
    <dgm:pt modelId="{6C1ED8A6-BF02-4384-840A-DDB297EEB89E}" type="pres">
      <dgm:prSet presAssocID="{99E70867-D95B-4FC7-9268-3128637C1684}" presName="vertFour" presStyleCnt="0">
        <dgm:presLayoutVars>
          <dgm:chPref val="3"/>
        </dgm:presLayoutVars>
      </dgm:prSet>
      <dgm:spPr/>
    </dgm:pt>
    <dgm:pt modelId="{8FD74FFF-419C-4894-91B0-B0CC45A72ABE}" type="pres">
      <dgm:prSet presAssocID="{99E70867-D95B-4FC7-9268-3128637C1684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ED7FD6-B73D-4C05-9B17-58F62E623A32}" type="pres">
      <dgm:prSet presAssocID="{99E70867-D95B-4FC7-9268-3128637C1684}" presName="horzFour" presStyleCnt="0"/>
      <dgm:spPr/>
    </dgm:pt>
    <dgm:pt modelId="{5B27382F-0A89-41F1-8033-41A5693F08CE}" type="pres">
      <dgm:prSet presAssocID="{6C46C26A-5C67-4320-A8C7-97E61CBF8691}" presName="sibSpaceFour" presStyleCnt="0"/>
      <dgm:spPr/>
    </dgm:pt>
    <dgm:pt modelId="{589B52D0-18BB-45A0-86C7-BFE6D3E84423}" type="pres">
      <dgm:prSet presAssocID="{56B8A540-AF9E-4A3F-8AB2-E31B4DBC3E1F}" presName="vertFour" presStyleCnt="0">
        <dgm:presLayoutVars>
          <dgm:chPref val="3"/>
        </dgm:presLayoutVars>
      </dgm:prSet>
      <dgm:spPr/>
    </dgm:pt>
    <dgm:pt modelId="{6C442561-4278-4B2E-9AA5-E39965780A03}" type="pres">
      <dgm:prSet presAssocID="{56B8A540-AF9E-4A3F-8AB2-E31B4DBC3E1F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F3C53B-42AD-4E4A-94A0-FF8D474F1D69}" type="pres">
      <dgm:prSet presAssocID="{56B8A540-AF9E-4A3F-8AB2-E31B4DBC3E1F}" presName="horzFour" presStyleCnt="0"/>
      <dgm:spPr/>
    </dgm:pt>
    <dgm:pt modelId="{0208E6EB-00C3-4968-9AB7-476869086684}" type="pres">
      <dgm:prSet presAssocID="{23D683C3-1082-4F91-8EEF-C8D670696B58}" presName="sibSpaceFour" presStyleCnt="0"/>
      <dgm:spPr/>
    </dgm:pt>
    <dgm:pt modelId="{F22C1D49-84DD-4A56-85B5-CDD57772EFC5}" type="pres">
      <dgm:prSet presAssocID="{DF9EDC38-CF75-44DE-9E18-715C49ACDB62}" presName="vertFour" presStyleCnt="0">
        <dgm:presLayoutVars>
          <dgm:chPref val="3"/>
        </dgm:presLayoutVars>
      </dgm:prSet>
      <dgm:spPr/>
    </dgm:pt>
    <dgm:pt modelId="{755E6312-EAF9-4AA4-A219-40BF8A1B80A1}" type="pres">
      <dgm:prSet presAssocID="{DF9EDC38-CF75-44DE-9E18-715C49ACDB62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357EED-8570-4DFD-96F5-CB8830BD8F5A}" type="pres">
      <dgm:prSet presAssocID="{DF9EDC38-CF75-44DE-9E18-715C49ACDB62}" presName="horzFour" presStyleCnt="0"/>
      <dgm:spPr/>
    </dgm:pt>
    <dgm:pt modelId="{1C0AA0AD-C518-45F4-BC10-E302D7DEAB5D}" type="pres">
      <dgm:prSet presAssocID="{1B73473B-6474-45D7-B09A-6BE119AD46FA}" presName="sibSpaceFour" presStyleCnt="0"/>
      <dgm:spPr/>
    </dgm:pt>
    <dgm:pt modelId="{88D63AFB-7DBC-4307-954D-77C3D188B8AC}" type="pres">
      <dgm:prSet presAssocID="{B92DACB8-FC3C-42AD-BD57-91A295DC3DA8}" presName="vertFour" presStyleCnt="0">
        <dgm:presLayoutVars>
          <dgm:chPref val="3"/>
        </dgm:presLayoutVars>
      </dgm:prSet>
      <dgm:spPr/>
    </dgm:pt>
    <dgm:pt modelId="{6D02C71A-7536-4956-BBF7-E3FA1C76C872}" type="pres">
      <dgm:prSet presAssocID="{B92DACB8-FC3C-42AD-BD57-91A295DC3DA8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346387-43FD-4AFE-9912-14276C66EA50}" type="pres">
      <dgm:prSet presAssocID="{B92DACB8-FC3C-42AD-BD57-91A295DC3DA8}" presName="horzFour" presStyleCnt="0"/>
      <dgm:spPr/>
    </dgm:pt>
  </dgm:ptLst>
  <dgm:cxnLst>
    <dgm:cxn modelId="{654D8868-F40D-4F40-9057-DD7E9334BE6C}" srcId="{B8815417-D518-470A-86A1-F58AD447927C}" destId="{93402A08-CEC4-40F8-A1BD-858F7037C22D}" srcOrd="0" destOrd="0" parTransId="{E58AF131-B2A6-440C-9FC3-5B7E7C54E101}" sibTransId="{2946107A-C22A-4BB6-A4A6-6BC454CDC2B6}"/>
    <dgm:cxn modelId="{B8967CF6-BADC-1E42-8681-F4C567BEF5C6}" type="presOf" srcId="{F19FBBAD-E190-40E9-88A1-6D458B3A126A}" destId="{5CD03762-06DB-484C-B9A7-8CB7D2082EBF}" srcOrd="0" destOrd="0" presId="urn:microsoft.com/office/officeart/2005/8/layout/architecture+Icon"/>
    <dgm:cxn modelId="{0FB4B334-24EB-0547-B12F-A8BEDE3D6896}" type="presOf" srcId="{836C7FDC-811B-42EF-8F0E-8752839D1840}" destId="{15848F8B-6717-4538-B041-D8CA970A0395}" srcOrd="0" destOrd="0" presId="urn:microsoft.com/office/officeart/2005/8/layout/architecture+Icon"/>
    <dgm:cxn modelId="{4F3AAC40-C67D-904E-8870-B45D85186526}" type="presOf" srcId="{99E70867-D95B-4FC7-9268-3128637C1684}" destId="{8FD74FFF-419C-4894-91B0-B0CC45A72ABE}" srcOrd="0" destOrd="0" presId="urn:microsoft.com/office/officeart/2005/8/layout/architecture+Icon"/>
    <dgm:cxn modelId="{B2377420-C0AB-144B-99DA-A6BF4DF4129A}" type="presOf" srcId="{CACE48DF-E307-4508-8392-2968487552FF}" destId="{91C00F87-6E64-4B0F-9515-AA9D94044960}" srcOrd="0" destOrd="0" presId="urn:microsoft.com/office/officeart/2005/8/layout/architecture+Icon"/>
    <dgm:cxn modelId="{57E82D39-10A2-8D48-A974-4F09BED78D8B}" type="presOf" srcId="{B92DACB8-FC3C-42AD-BD57-91A295DC3DA8}" destId="{6D02C71A-7536-4956-BBF7-E3FA1C76C872}" srcOrd="0" destOrd="0" presId="urn:microsoft.com/office/officeart/2005/8/layout/architecture+Icon"/>
    <dgm:cxn modelId="{30DF9151-B62F-48A5-BA27-15E27464811D}" srcId="{66989A32-928A-4CC0-ABB8-748B1DAA5BFB}" destId="{E0FFEAB0-B473-4691-8691-F6A632F99C50}" srcOrd="0" destOrd="0" parTransId="{22FCA502-5775-49FF-8325-9A5EE3A0C9AF}" sibTransId="{C948038E-3ECD-4F44-94E0-E1ADF7547C22}"/>
    <dgm:cxn modelId="{81719822-3632-4B5B-B152-48BF23EA0788}" srcId="{79D1A033-CEF5-420C-AE18-2360BD67FCC0}" destId="{56B8A540-AF9E-4A3F-8AB2-E31B4DBC3E1F}" srcOrd="2" destOrd="0" parTransId="{23A4B5DD-8E1C-4C24-816E-52E0EB621286}" sibTransId="{23D683C3-1082-4F91-8EEF-C8D670696B58}"/>
    <dgm:cxn modelId="{62168B3C-9F20-4B45-96CD-4266BAD5191B}" type="presOf" srcId="{66989A32-928A-4CC0-ABB8-748B1DAA5BFB}" destId="{4F07D252-5786-41CB-AE77-53D90C8DFA54}" srcOrd="0" destOrd="0" presId="urn:microsoft.com/office/officeart/2005/8/layout/architecture+Icon"/>
    <dgm:cxn modelId="{87ACBF62-5424-41DA-9B23-0AFC5D140855}" srcId="{C3EDDE3F-9C6A-4A5C-9B3D-23E4F47CB71A}" destId="{9D7CBF66-DB18-439F-B201-BB2E0800CD8F}" srcOrd="1" destOrd="0" parTransId="{7750E679-93B2-4368-8B41-B2D6543F6B84}" sibTransId="{EC651709-277A-411C-A4B8-DB7CC14C2860}"/>
    <dgm:cxn modelId="{ED7D1207-325F-45BE-BA6A-856727413C17}" srcId="{F19FBBAD-E190-40E9-88A1-6D458B3A126A}" destId="{250D62FF-04FC-45C2-BEBD-803C4AE311C2}" srcOrd="0" destOrd="0" parTransId="{18AE065E-F9CF-4BA7-B8F7-277B57E7F017}" sibTransId="{48315BD4-0F5A-48FC-A8E5-7AB4194DF1E9}"/>
    <dgm:cxn modelId="{36689979-AE59-4D9C-BD3B-5CB2141CFFFF}" srcId="{B8815417-D518-470A-86A1-F58AD447927C}" destId="{804431C7-A118-4366-9AE7-73FA52FAA44D}" srcOrd="1" destOrd="0" parTransId="{D8B732F8-6780-4276-8A40-9889A9837C39}" sibTransId="{BACE3BB1-1763-41A6-BFAA-02D289C7FB07}"/>
    <dgm:cxn modelId="{613787D1-468B-0F45-8760-87E307CD7EC2}" type="presOf" srcId="{591352F4-9E59-4A28-96A8-18F3709181A3}" destId="{F962641D-2186-42B9-976D-BE48D08D7B56}" srcOrd="0" destOrd="0" presId="urn:microsoft.com/office/officeart/2005/8/layout/architecture+Icon"/>
    <dgm:cxn modelId="{7F7F21C2-31BA-4C75-8424-662C1825FEB0}" srcId="{79D1A033-CEF5-420C-AE18-2360BD67FCC0}" destId="{99E70867-D95B-4FC7-9268-3128637C1684}" srcOrd="1" destOrd="0" parTransId="{F04F704F-9D5C-4E27-8BDC-CF980547EFF7}" sibTransId="{6C46C26A-5C67-4320-A8C7-97E61CBF8691}"/>
    <dgm:cxn modelId="{5A8DC945-2BE0-074B-A49F-30FE791F8990}" type="presOf" srcId="{79D1A033-CEF5-420C-AE18-2360BD67FCC0}" destId="{3B319E48-9E49-420C-981B-3F59E6EF5856}" srcOrd="0" destOrd="0" presId="urn:microsoft.com/office/officeart/2005/8/layout/architecture+Icon"/>
    <dgm:cxn modelId="{793EDF1B-F7F4-7B4E-A080-E50B3ACE7A16}" type="presOf" srcId="{B8815417-D518-470A-86A1-F58AD447927C}" destId="{9BCD940A-2F27-4B2B-91D9-2AE1B7CF4F77}" srcOrd="0" destOrd="0" presId="urn:microsoft.com/office/officeart/2005/8/layout/architecture+Icon"/>
    <dgm:cxn modelId="{CA77901F-76AA-3643-81E3-8FA9DBB69D6F}" type="presOf" srcId="{250D62FF-04FC-45C2-BEBD-803C4AE311C2}" destId="{611303C0-BE2C-48F3-AA80-AE7FD59BAE93}" srcOrd="0" destOrd="0" presId="urn:microsoft.com/office/officeart/2005/8/layout/architecture+Icon"/>
    <dgm:cxn modelId="{59A72F4D-1FC2-0A48-94AF-1B316894D73A}" type="presOf" srcId="{93402A08-CEC4-40F8-A1BD-858F7037C22D}" destId="{7A98F64C-EB60-4D15-8574-78F251A833FD}" srcOrd="0" destOrd="0" presId="urn:microsoft.com/office/officeart/2005/8/layout/architecture+Icon"/>
    <dgm:cxn modelId="{15B25B6C-A619-44AF-8053-D5FD33AC6E68}" srcId="{E0FFEAB0-B473-4691-8691-F6A632F99C50}" destId="{1F6AB207-CC77-4E2B-9C6F-79D14562A0C3}" srcOrd="3" destOrd="0" parTransId="{486294A9-7390-4362-A6AE-A309653144AA}" sibTransId="{7C9D72AC-30EF-4445-A472-0613D7030D8A}"/>
    <dgm:cxn modelId="{FA95E151-B6A0-544E-9EFA-4AE51907732D}" type="presOf" srcId="{50BC6D34-3252-423F-90F1-6D3D7A143192}" destId="{494B45A6-BD06-4A2A-8381-5E282FA52398}" srcOrd="0" destOrd="0" presId="urn:microsoft.com/office/officeart/2005/8/layout/architecture+Icon"/>
    <dgm:cxn modelId="{5CA829CA-9E9B-45B0-8EB9-378B56C0E5B8}" srcId="{B8815417-D518-470A-86A1-F58AD447927C}" destId="{836C7FDC-811B-42EF-8F0E-8752839D1840}" srcOrd="2" destOrd="0" parTransId="{894FED78-2546-4D10-A85E-6B4D5280C4E3}" sibTransId="{0D33F256-B867-4B05-8AEF-AD79A218511A}"/>
    <dgm:cxn modelId="{006F4EB5-4399-434E-B617-F4A42E0B0B74}" srcId="{C3EDDE3F-9C6A-4A5C-9B3D-23E4F47CB71A}" destId="{CACE48DF-E307-4508-8392-2968487552FF}" srcOrd="2" destOrd="0" parTransId="{BBDC9DE3-4730-4DCF-B8F7-4CE410870DB3}" sibTransId="{9AF71D67-B877-4300-9E83-9384C563A25A}"/>
    <dgm:cxn modelId="{AF32F8C1-C0E3-4949-ADB9-C4EB69E19BBD}" srcId="{E0FFEAB0-B473-4691-8691-F6A632F99C50}" destId="{7455DB8A-D2F3-4BAF-BDD5-B545F03348A7}" srcOrd="1" destOrd="0" parTransId="{051E5CF3-E35A-4A3B-A4B2-E038BF9813F5}" sibTransId="{895DEDB7-B8AB-497F-8645-786DB3193C78}"/>
    <dgm:cxn modelId="{017DF9DF-7798-5643-A7C3-9F6E19FB2DFF}" type="presOf" srcId="{F91EA260-B4B3-420B-945B-4CE237611557}" destId="{7B5DDA0B-9611-463E-B26D-E4E083382A4B}" srcOrd="0" destOrd="0" presId="urn:microsoft.com/office/officeart/2005/8/layout/architecture+Icon"/>
    <dgm:cxn modelId="{F5CC44B2-47A0-4F30-BC52-3849638CB386}" srcId="{93402A08-CEC4-40F8-A1BD-858F7037C22D}" destId="{F19FBBAD-E190-40E9-88A1-6D458B3A126A}" srcOrd="0" destOrd="0" parTransId="{CABE0FE6-9357-425A-9DBE-D7F605ACA359}" sibTransId="{7221BAFB-4B5D-4998-B3F7-B04D610CD2D0}"/>
    <dgm:cxn modelId="{7CCF41EF-733E-4BD1-BB9A-9A78CC2A3C34}" srcId="{804431C7-A118-4366-9AE7-73FA52FAA44D}" destId="{213EF9C6-00DF-4EFF-B1BB-C6681F69F9D0}" srcOrd="0" destOrd="0" parTransId="{A9AE184E-85AE-4B0C-916B-5875831FAED4}" sibTransId="{B75FC6C8-A3F9-4BD6-9AC4-960A586D88F9}"/>
    <dgm:cxn modelId="{09FF9314-B605-6A48-8CE3-9E4F3B68AD7E}" type="presOf" srcId="{804431C7-A118-4366-9AE7-73FA52FAA44D}" destId="{B635EDAD-0B38-4BBE-B17C-9A1968AF4902}" srcOrd="0" destOrd="0" presId="urn:microsoft.com/office/officeart/2005/8/layout/architecture+Icon"/>
    <dgm:cxn modelId="{DF1B34D3-D6EE-DE4A-835A-CB2C66557384}" type="presOf" srcId="{213EF9C6-00DF-4EFF-B1BB-C6681F69F9D0}" destId="{447B341D-D3A7-468F-A64B-10CF7211C982}" srcOrd="0" destOrd="0" presId="urn:microsoft.com/office/officeart/2005/8/layout/architecture+Icon"/>
    <dgm:cxn modelId="{01CFB916-9DB7-044C-93F1-694D35E0C849}" type="presOf" srcId="{546B8CBA-E7CB-454C-840D-27E1507C90CA}" destId="{FE1A8AE6-715A-4CD8-A3DF-51655A4C974E}" srcOrd="0" destOrd="0" presId="urn:microsoft.com/office/officeart/2005/8/layout/architecture+Icon"/>
    <dgm:cxn modelId="{CCA04D97-32FA-6845-9BF5-CBCDABF64E18}" type="presOf" srcId="{E0FFEAB0-B473-4691-8691-F6A632F99C50}" destId="{65561215-5C14-4DA8-A237-D67266D953E6}" srcOrd="0" destOrd="0" presId="urn:microsoft.com/office/officeart/2005/8/layout/architecture+Icon"/>
    <dgm:cxn modelId="{2F96640D-2B48-4D89-9041-AC20D6ABF79B}" srcId="{213EF9C6-00DF-4EFF-B1BB-C6681F69F9D0}" destId="{C3EDDE3F-9C6A-4A5C-9B3D-23E4F47CB71A}" srcOrd="0" destOrd="0" parTransId="{4E7A2B66-DE88-4062-8431-84E031F45B57}" sibTransId="{264FC0F6-9BC0-4CA0-90FC-27796661B49A}"/>
    <dgm:cxn modelId="{56317856-B298-7B41-BD33-8C62EC765C00}" type="presOf" srcId="{1F6AB207-CC77-4E2B-9C6F-79D14562A0C3}" destId="{47CBC45A-5685-46D8-AC35-36462320EE25}" srcOrd="0" destOrd="0" presId="urn:microsoft.com/office/officeart/2005/8/layout/architecture+Icon"/>
    <dgm:cxn modelId="{1EB7A16F-5C80-4129-8FB1-9ED7D96E89F4}" srcId="{836C7FDC-811B-42EF-8F0E-8752839D1840}" destId="{50BC6D34-3252-423F-90F1-6D3D7A143192}" srcOrd="1" destOrd="0" parTransId="{227547BD-06B3-43EB-A2D7-DA1960319FCD}" sibTransId="{37E386AF-DB9B-4CF0-B23A-3B4F57B91932}"/>
    <dgm:cxn modelId="{E45B63AE-3338-DF43-AA0F-DB2BADE6E585}" type="presOf" srcId="{7455DB8A-D2F3-4BAF-BDD5-B545F03348A7}" destId="{72BC33C1-D398-44D8-80EE-9DFF4BE36B4C}" srcOrd="0" destOrd="0" presId="urn:microsoft.com/office/officeart/2005/8/layout/architecture+Icon"/>
    <dgm:cxn modelId="{2201D186-3AE3-4C73-9DA5-20058A598BBD}" srcId="{79D1A033-CEF5-420C-AE18-2360BD67FCC0}" destId="{DF9EDC38-CF75-44DE-9E18-715C49ACDB62}" srcOrd="3" destOrd="0" parTransId="{17F6A3DB-9E8B-46C7-AB00-C564BC406E33}" sibTransId="{1B73473B-6474-45D7-B09A-6BE119AD46FA}"/>
    <dgm:cxn modelId="{C7FA71A0-201A-4C1E-AC0B-0F81EC0F0A58}" srcId="{C3EDDE3F-9C6A-4A5C-9B3D-23E4F47CB71A}" destId="{591352F4-9E59-4A28-96A8-18F3709181A3}" srcOrd="3" destOrd="0" parTransId="{71E51B0F-D52A-4543-BE1D-ED36D2555D01}" sibTransId="{BAEC4972-940E-43A6-8474-8848C4244AA2}"/>
    <dgm:cxn modelId="{A0E68102-4CDC-4BC0-BA83-1A79DD1BA1B4}" srcId="{D2116939-CBDE-4133-8ED2-7F2D2371E6BD}" destId="{B8815417-D518-470A-86A1-F58AD447927C}" srcOrd="0" destOrd="0" parTransId="{86B78355-D0B9-42FA-A425-E9648CBE54E2}" sibTransId="{ECC458B8-4BEE-4702-8240-F18660F0B494}"/>
    <dgm:cxn modelId="{29DA78F4-0CB6-7A44-96DD-A67163E01B16}" type="presOf" srcId="{9D7CBF66-DB18-439F-B201-BB2E0800CD8F}" destId="{B8F1803B-714C-4636-BC52-0D849C53FC1F}" srcOrd="0" destOrd="0" presId="urn:microsoft.com/office/officeart/2005/8/layout/architecture+Icon"/>
    <dgm:cxn modelId="{39B3C4C6-94EE-40DA-8EA4-9E903F78F642}" srcId="{50BC6D34-3252-423F-90F1-6D3D7A143192}" destId="{79D1A033-CEF5-420C-AE18-2360BD67FCC0}" srcOrd="0" destOrd="0" parTransId="{3872C3A4-3DF4-4885-B1B8-B3E7B8F23702}" sibTransId="{B989DD95-290B-41CF-9404-9FDCC36D53C7}"/>
    <dgm:cxn modelId="{D419CDE0-BEA3-A44F-8E35-ACC33DFB7FED}" type="presOf" srcId="{D2116939-CBDE-4133-8ED2-7F2D2371E6BD}" destId="{01F28CCE-ADAE-43C2-AF5C-3E77F2437A17}" srcOrd="0" destOrd="0" presId="urn:microsoft.com/office/officeart/2005/8/layout/architecture+Icon"/>
    <dgm:cxn modelId="{CF0664F5-07B9-4BDD-8995-C864F0D7FD03}" srcId="{AAC9AFD7-EDC3-4DF9-BDC6-8C63A5CE2DEF}" destId="{D2116939-CBDE-4133-8ED2-7F2D2371E6BD}" srcOrd="0" destOrd="0" parTransId="{A6C73736-582C-416A-ADB0-7F7A7BBC0B17}" sibTransId="{35E84F3C-6019-4457-800F-740A1BAF1E19}"/>
    <dgm:cxn modelId="{6C58E05B-33CD-4AEB-B666-D704E70D4F0D}" srcId="{836C7FDC-811B-42EF-8F0E-8752839D1840}" destId="{66989A32-928A-4CC0-ABB8-748B1DAA5BFB}" srcOrd="0" destOrd="0" parTransId="{8BA9AC70-6AA8-4F96-BB34-5FA23D13B10C}" sibTransId="{7AADF09F-F222-47DC-BFDC-3AB367827D0A}"/>
    <dgm:cxn modelId="{9DAF62A6-E15F-704C-AFA6-B79F9FF92C6A}" type="presOf" srcId="{DF9EDC38-CF75-44DE-9E18-715C49ACDB62}" destId="{755E6312-EAF9-4AA4-A219-40BF8A1B80A1}" srcOrd="0" destOrd="0" presId="urn:microsoft.com/office/officeart/2005/8/layout/architecture+Icon"/>
    <dgm:cxn modelId="{439E6436-6D65-0B41-A083-7657C1E814DB}" type="presOf" srcId="{B19DF281-CD9A-4643-9317-4D91A341EC32}" destId="{4B3D238E-96B5-407C-B732-FA9517EB1C47}" srcOrd="0" destOrd="0" presId="urn:microsoft.com/office/officeart/2005/8/layout/architecture+Icon"/>
    <dgm:cxn modelId="{F073C2D5-1469-4EE6-9CF7-8C3D465D4481}" srcId="{C3EDDE3F-9C6A-4A5C-9B3D-23E4F47CB71A}" destId="{546B8CBA-E7CB-454C-840D-27E1507C90CA}" srcOrd="0" destOrd="0" parTransId="{E77236E2-7F56-49F7-BB3D-1743E8822F75}" sibTransId="{E31D4840-182C-424D-AC32-F1A96B7B5A63}"/>
    <dgm:cxn modelId="{B4ED8016-D13A-544E-82A1-DA741715D8B8}" type="presOf" srcId="{AAC9AFD7-EDC3-4DF9-BDC6-8C63A5CE2DEF}" destId="{7905A54F-4A55-429F-9848-4E0E5EC2C771}" srcOrd="0" destOrd="0" presId="urn:microsoft.com/office/officeart/2005/8/layout/architecture+Icon"/>
    <dgm:cxn modelId="{8B05CF8E-16C5-EC4C-93B8-7EE91A30DB4C}" type="presOf" srcId="{56B8A540-AF9E-4A3F-8AB2-E31B4DBC3E1F}" destId="{6C442561-4278-4B2E-9AA5-E39965780A03}" srcOrd="0" destOrd="0" presId="urn:microsoft.com/office/officeart/2005/8/layout/architecture+Icon"/>
    <dgm:cxn modelId="{018F796F-8C06-3F4C-855A-B0155EBB2673}" type="presOf" srcId="{B95B6761-E185-4F6E-B3A8-4E8AE13F61D9}" destId="{55F4BA27-102F-47A8-AB32-B6D2F11AADD8}" srcOrd="0" destOrd="0" presId="urn:microsoft.com/office/officeart/2005/8/layout/architecture+Icon"/>
    <dgm:cxn modelId="{3031BFE6-9226-4E70-B4F5-D11652BEA558}" srcId="{79D1A033-CEF5-420C-AE18-2360BD67FCC0}" destId="{B95B6761-E185-4F6E-B3A8-4E8AE13F61D9}" srcOrd="0" destOrd="0" parTransId="{6BB7C280-74B9-45CF-8C22-7C6540EB8EA7}" sibTransId="{EB198814-6CCA-4A6E-9F7B-6F7CDB92EE8C}"/>
    <dgm:cxn modelId="{B7390E85-D27B-4850-9C32-0784D0B1E1F0}" srcId="{E0FFEAB0-B473-4691-8691-F6A632F99C50}" destId="{F91EA260-B4B3-420B-945B-4CE237611557}" srcOrd="2" destOrd="0" parTransId="{56E4E4F2-F887-481A-9F8C-A6C1DB3D1092}" sibTransId="{E983504A-3462-4F3D-9C2A-A778C012541D}"/>
    <dgm:cxn modelId="{36B0B8DD-C1DB-6E4D-B8EB-12BF4DBADB28}" type="presOf" srcId="{C3EDDE3F-9C6A-4A5C-9B3D-23E4F47CB71A}" destId="{0501562F-F15C-4BC8-AA8A-70E42D276CBB}" srcOrd="0" destOrd="0" presId="urn:microsoft.com/office/officeart/2005/8/layout/architecture+Icon"/>
    <dgm:cxn modelId="{BC267A92-90AE-475D-87C4-4918639577A9}" srcId="{79D1A033-CEF5-420C-AE18-2360BD67FCC0}" destId="{B92DACB8-FC3C-42AD-BD57-91A295DC3DA8}" srcOrd="4" destOrd="0" parTransId="{9B9523BF-2C86-4765-9D96-B6BFE4A4F79B}" sibTransId="{1D14F69C-FC9E-49E7-A318-0A89B590EFD3}"/>
    <dgm:cxn modelId="{0B65CDA4-F6A0-4BB4-A3DD-2BF8BAC5BDAD}" srcId="{E0FFEAB0-B473-4691-8691-F6A632F99C50}" destId="{B19DF281-CD9A-4643-9317-4D91A341EC32}" srcOrd="0" destOrd="0" parTransId="{D3DAB9A0-48CE-475C-AE6B-153790FA2292}" sibTransId="{465DC322-A77C-4949-A579-ABAC5D859FE4}"/>
    <dgm:cxn modelId="{C8EA5D66-3B2A-CB4D-B8A7-0270396B1550}" type="presParOf" srcId="{7905A54F-4A55-429F-9848-4E0E5EC2C771}" destId="{7451437E-66DE-4957-93B6-2E125A669B06}" srcOrd="0" destOrd="0" presId="urn:microsoft.com/office/officeart/2005/8/layout/architecture+Icon"/>
    <dgm:cxn modelId="{C1B4B4F4-6829-5843-95DB-AE0C036320D2}" type="presParOf" srcId="{7451437E-66DE-4957-93B6-2E125A669B06}" destId="{01F28CCE-ADAE-43C2-AF5C-3E77F2437A17}" srcOrd="0" destOrd="0" presId="urn:microsoft.com/office/officeart/2005/8/layout/architecture+Icon"/>
    <dgm:cxn modelId="{A048CCD5-58C9-FB47-AB4D-47C5AF809CF6}" type="presParOf" srcId="{7451437E-66DE-4957-93B6-2E125A669B06}" destId="{4C61F79D-1459-47CC-922B-928CEEC1BB7E}" srcOrd="1" destOrd="0" presId="urn:microsoft.com/office/officeart/2005/8/layout/architecture+Icon"/>
    <dgm:cxn modelId="{AEB53D9F-D828-4B4F-8F59-0F4259B467B1}" type="presParOf" srcId="{7451437E-66DE-4957-93B6-2E125A669B06}" destId="{C18C371A-5F90-46D5-8EF2-3874D505E789}" srcOrd="2" destOrd="0" presId="urn:microsoft.com/office/officeart/2005/8/layout/architecture+Icon"/>
    <dgm:cxn modelId="{D5816C46-CD5B-7D4D-BB8F-26979617C23E}" type="presParOf" srcId="{C18C371A-5F90-46D5-8EF2-3874D505E789}" destId="{D474F603-E549-4241-B10B-90FFD1841415}" srcOrd="0" destOrd="0" presId="urn:microsoft.com/office/officeart/2005/8/layout/architecture+Icon"/>
    <dgm:cxn modelId="{09E76132-E3F7-6A4E-AA4E-C764958DE8B7}" type="presParOf" srcId="{D474F603-E549-4241-B10B-90FFD1841415}" destId="{9BCD940A-2F27-4B2B-91D9-2AE1B7CF4F77}" srcOrd="0" destOrd="0" presId="urn:microsoft.com/office/officeart/2005/8/layout/architecture+Icon"/>
    <dgm:cxn modelId="{E11528D3-E11E-A34B-9AA5-8EE1774DE365}" type="presParOf" srcId="{D474F603-E549-4241-B10B-90FFD1841415}" destId="{34EA74E9-5A9D-4AE2-B8F7-8A1C53D294BA}" srcOrd="1" destOrd="0" presId="urn:microsoft.com/office/officeart/2005/8/layout/architecture+Icon"/>
    <dgm:cxn modelId="{7CF19058-F1A1-FE43-AB82-5C597593C81B}" type="presParOf" srcId="{D474F603-E549-4241-B10B-90FFD1841415}" destId="{C61667CE-FAD3-4391-8DD6-56F42622365C}" srcOrd="2" destOrd="0" presId="urn:microsoft.com/office/officeart/2005/8/layout/architecture+Icon"/>
    <dgm:cxn modelId="{8DEE0D4B-C8BB-CD4D-9291-28D53AB0AFE8}" type="presParOf" srcId="{C61667CE-FAD3-4391-8DD6-56F42622365C}" destId="{B81CBB0E-D329-4F3F-AFCE-8B38F4F871AA}" srcOrd="0" destOrd="0" presId="urn:microsoft.com/office/officeart/2005/8/layout/architecture+Icon"/>
    <dgm:cxn modelId="{28383734-6A49-AD45-A34F-073F0FE715B0}" type="presParOf" srcId="{B81CBB0E-D329-4F3F-AFCE-8B38F4F871AA}" destId="{7A98F64C-EB60-4D15-8574-78F251A833FD}" srcOrd="0" destOrd="0" presId="urn:microsoft.com/office/officeart/2005/8/layout/architecture+Icon"/>
    <dgm:cxn modelId="{9C1AD37F-9EAB-5944-A0FC-96E7D3481357}" type="presParOf" srcId="{B81CBB0E-D329-4F3F-AFCE-8B38F4F871AA}" destId="{3634C5FA-4EA4-4512-87AD-C7F289C9AA43}" srcOrd="1" destOrd="0" presId="urn:microsoft.com/office/officeart/2005/8/layout/architecture+Icon"/>
    <dgm:cxn modelId="{7DE1FDDE-EC88-AE40-9BA6-9FCF02EE6CF0}" type="presParOf" srcId="{B81CBB0E-D329-4F3F-AFCE-8B38F4F871AA}" destId="{110B12ED-A21E-41EA-91B5-C132C2E3EEAA}" srcOrd="2" destOrd="0" presId="urn:microsoft.com/office/officeart/2005/8/layout/architecture+Icon"/>
    <dgm:cxn modelId="{4366D3B0-4E89-FF41-9902-BE6872741B99}" type="presParOf" srcId="{110B12ED-A21E-41EA-91B5-C132C2E3EEAA}" destId="{BCD1BFA8-29B9-4360-8FFF-C5A21AC771C6}" srcOrd="0" destOrd="0" presId="urn:microsoft.com/office/officeart/2005/8/layout/architecture+Icon"/>
    <dgm:cxn modelId="{9538A485-3A31-3549-87DB-63664A1B5216}" type="presParOf" srcId="{BCD1BFA8-29B9-4360-8FFF-C5A21AC771C6}" destId="{5CD03762-06DB-484C-B9A7-8CB7D2082EBF}" srcOrd="0" destOrd="0" presId="urn:microsoft.com/office/officeart/2005/8/layout/architecture+Icon"/>
    <dgm:cxn modelId="{2299B533-7D80-7B46-B178-E7CDFB705CB8}" type="presParOf" srcId="{BCD1BFA8-29B9-4360-8FFF-C5A21AC771C6}" destId="{755F4668-CB9F-4754-825E-74BB1598605D}" srcOrd="1" destOrd="0" presId="urn:microsoft.com/office/officeart/2005/8/layout/architecture+Icon"/>
    <dgm:cxn modelId="{DD005CD3-7750-8D40-A280-4EAEA1F1B494}" type="presParOf" srcId="{BCD1BFA8-29B9-4360-8FFF-C5A21AC771C6}" destId="{087815B6-C462-4C3F-BEE6-23621EC34083}" srcOrd="2" destOrd="0" presId="urn:microsoft.com/office/officeart/2005/8/layout/architecture+Icon"/>
    <dgm:cxn modelId="{577EC290-421E-3A40-8834-E0C71FD9DCD1}" type="presParOf" srcId="{087815B6-C462-4C3F-BEE6-23621EC34083}" destId="{3F25A060-F6F9-465A-BD64-2B39FC946DB7}" srcOrd="0" destOrd="0" presId="urn:microsoft.com/office/officeart/2005/8/layout/architecture+Icon"/>
    <dgm:cxn modelId="{6B1DF090-1C1F-8740-9FCF-9B37DAFE5C79}" type="presParOf" srcId="{3F25A060-F6F9-465A-BD64-2B39FC946DB7}" destId="{611303C0-BE2C-48F3-AA80-AE7FD59BAE93}" srcOrd="0" destOrd="0" presId="urn:microsoft.com/office/officeart/2005/8/layout/architecture+Icon"/>
    <dgm:cxn modelId="{101AFBF7-7027-AF4F-A74D-0D5901EA5F09}" type="presParOf" srcId="{3F25A060-F6F9-465A-BD64-2B39FC946DB7}" destId="{EFDC99BE-CD40-4601-AD51-D32D20DA9F23}" srcOrd="1" destOrd="0" presId="urn:microsoft.com/office/officeart/2005/8/layout/architecture+Icon"/>
    <dgm:cxn modelId="{6987B0AC-D371-774E-97F3-6F2AE7922097}" type="presParOf" srcId="{C61667CE-FAD3-4391-8DD6-56F42622365C}" destId="{1B60501D-C3A7-4C1D-9CE8-0A9FECEFF032}" srcOrd="1" destOrd="0" presId="urn:microsoft.com/office/officeart/2005/8/layout/architecture+Icon"/>
    <dgm:cxn modelId="{51F486FD-7186-7749-8841-6FADCC3EB69A}" type="presParOf" srcId="{C61667CE-FAD3-4391-8DD6-56F42622365C}" destId="{ACD457C8-634B-4E18-A6A1-8B69FB8812CD}" srcOrd="2" destOrd="0" presId="urn:microsoft.com/office/officeart/2005/8/layout/architecture+Icon"/>
    <dgm:cxn modelId="{D318CD55-3417-DF46-8192-7B1B770E1B40}" type="presParOf" srcId="{ACD457C8-634B-4E18-A6A1-8B69FB8812CD}" destId="{B635EDAD-0B38-4BBE-B17C-9A1968AF4902}" srcOrd="0" destOrd="0" presId="urn:microsoft.com/office/officeart/2005/8/layout/architecture+Icon"/>
    <dgm:cxn modelId="{0F909D29-03BE-AD4D-AB23-CE66E225BBEB}" type="presParOf" srcId="{ACD457C8-634B-4E18-A6A1-8B69FB8812CD}" destId="{868AD1D2-BF14-4282-AE90-771B18BC15C6}" srcOrd="1" destOrd="0" presId="urn:microsoft.com/office/officeart/2005/8/layout/architecture+Icon"/>
    <dgm:cxn modelId="{8C658FD7-71E8-D840-ABCE-0526013EDBFF}" type="presParOf" srcId="{ACD457C8-634B-4E18-A6A1-8B69FB8812CD}" destId="{69BAF744-524B-4BCC-B1A0-B0692A73FDD3}" srcOrd="2" destOrd="0" presId="urn:microsoft.com/office/officeart/2005/8/layout/architecture+Icon"/>
    <dgm:cxn modelId="{E53B61E9-B2D8-E64F-B0AC-995D2532ADFE}" type="presParOf" srcId="{69BAF744-524B-4BCC-B1A0-B0692A73FDD3}" destId="{B12B273E-4726-4B10-BE33-15D4A189391B}" srcOrd="0" destOrd="0" presId="urn:microsoft.com/office/officeart/2005/8/layout/architecture+Icon"/>
    <dgm:cxn modelId="{0D563750-18FE-084A-8ADF-EDB676986B9B}" type="presParOf" srcId="{B12B273E-4726-4B10-BE33-15D4A189391B}" destId="{447B341D-D3A7-468F-A64B-10CF7211C982}" srcOrd="0" destOrd="0" presId="urn:microsoft.com/office/officeart/2005/8/layout/architecture+Icon"/>
    <dgm:cxn modelId="{AF02E316-BC6E-6F4E-B883-FB152AB34CF0}" type="presParOf" srcId="{B12B273E-4726-4B10-BE33-15D4A189391B}" destId="{0CACFABE-0734-4989-958D-75D26BBE34C3}" srcOrd="1" destOrd="0" presId="urn:microsoft.com/office/officeart/2005/8/layout/architecture+Icon"/>
    <dgm:cxn modelId="{A0B8CB05-86EE-4543-9F61-94E0ABCA0C04}" type="presParOf" srcId="{B12B273E-4726-4B10-BE33-15D4A189391B}" destId="{B9609380-1055-4C58-8823-E8936E9C0097}" srcOrd="2" destOrd="0" presId="urn:microsoft.com/office/officeart/2005/8/layout/architecture+Icon"/>
    <dgm:cxn modelId="{0EECD709-9877-E444-A2B8-E067E9535147}" type="presParOf" srcId="{B9609380-1055-4C58-8823-E8936E9C0097}" destId="{39836DF6-C7DE-4024-8A69-AC8F026CC79E}" srcOrd="0" destOrd="0" presId="urn:microsoft.com/office/officeart/2005/8/layout/architecture+Icon"/>
    <dgm:cxn modelId="{0840090C-CB26-8244-8C66-32246724DF99}" type="presParOf" srcId="{39836DF6-C7DE-4024-8A69-AC8F026CC79E}" destId="{0501562F-F15C-4BC8-AA8A-70E42D276CBB}" srcOrd="0" destOrd="0" presId="urn:microsoft.com/office/officeart/2005/8/layout/architecture+Icon"/>
    <dgm:cxn modelId="{80771ED9-67FB-554E-B9B2-A0118629D4E7}" type="presParOf" srcId="{39836DF6-C7DE-4024-8A69-AC8F026CC79E}" destId="{EC159BC2-004D-4D40-B63F-EFA8895729A2}" srcOrd="1" destOrd="0" presId="urn:microsoft.com/office/officeart/2005/8/layout/architecture+Icon"/>
    <dgm:cxn modelId="{04074FC2-2957-2141-B369-97B8548FCB67}" type="presParOf" srcId="{39836DF6-C7DE-4024-8A69-AC8F026CC79E}" destId="{882BFE5F-6FE4-4041-A25A-5ECFF47F4354}" srcOrd="2" destOrd="0" presId="urn:microsoft.com/office/officeart/2005/8/layout/architecture+Icon"/>
    <dgm:cxn modelId="{8E0AD72E-960E-F24D-AE01-DBD3AA7389F7}" type="presParOf" srcId="{882BFE5F-6FE4-4041-A25A-5ECFF47F4354}" destId="{BF4F32F6-4D22-41C7-B8F0-F8543B343CDE}" srcOrd="0" destOrd="0" presId="urn:microsoft.com/office/officeart/2005/8/layout/architecture+Icon"/>
    <dgm:cxn modelId="{086B0885-5E63-604E-B2E9-AC1920FE736E}" type="presParOf" srcId="{BF4F32F6-4D22-41C7-B8F0-F8543B343CDE}" destId="{FE1A8AE6-715A-4CD8-A3DF-51655A4C974E}" srcOrd="0" destOrd="0" presId="urn:microsoft.com/office/officeart/2005/8/layout/architecture+Icon"/>
    <dgm:cxn modelId="{8A5936A5-6156-9D4C-AED6-4968DD5AD3C6}" type="presParOf" srcId="{BF4F32F6-4D22-41C7-B8F0-F8543B343CDE}" destId="{5E756408-6544-4CB2-A8B4-294A92B1CAE5}" srcOrd="1" destOrd="0" presId="urn:microsoft.com/office/officeart/2005/8/layout/architecture+Icon"/>
    <dgm:cxn modelId="{2F69C2F1-154A-9E4D-B4EA-1F66F3606338}" type="presParOf" srcId="{882BFE5F-6FE4-4041-A25A-5ECFF47F4354}" destId="{50618B1E-5511-4692-A6AC-5C067D40F43A}" srcOrd="1" destOrd="0" presId="urn:microsoft.com/office/officeart/2005/8/layout/architecture+Icon"/>
    <dgm:cxn modelId="{BAB8AEBB-FBDA-A64E-8953-15A1B2F74E3E}" type="presParOf" srcId="{882BFE5F-6FE4-4041-A25A-5ECFF47F4354}" destId="{DB0A123F-33A4-4217-AA42-CD9AAEBBD901}" srcOrd="2" destOrd="0" presId="urn:microsoft.com/office/officeart/2005/8/layout/architecture+Icon"/>
    <dgm:cxn modelId="{24C1D60F-5AAB-C143-9AAB-156FDB6FD3D3}" type="presParOf" srcId="{DB0A123F-33A4-4217-AA42-CD9AAEBBD901}" destId="{B8F1803B-714C-4636-BC52-0D849C53FC1F}" srcOrd="0" destOrd="0" presId="urn:microsoft.com/office/officeart/2005/8/layout/architecture+Icon"/>
    <dgm:cxn modelId="{B8F00CB6-D1FE-AE40-889C-DD6B9FCC3431}" type="presParOf" srcId="{DB0A123F-33A4-4217-AA42-CD9AAEBBD901}" destId="{E3A8DF1C-4353-4B9C-B01C-576745ECDD2F}" srcOrd="1" destOrd="0" presId="urn:microsoft.com/office/officeart/2005/8/layout/architecture+Icon"/>
    <dgm:cxn modelId="{A42D8D61-A952-384B-A9AE-6BF0B1D3054D}" type="presParOf" srcId="{882BFE5F-6FE4-4041-A25A-5ECFF47F4354}" destId="{12DFBC16-A7F0-411A-A927-B84D25C6CEFD}" srcOrd="3" destOrd="0" presId="urn:microsoft.com/office/officeart/2005/8/layout/architecture+Icon"/>
    <dgm:cxn modelId="{634BD924-3B42-0444-BB55-99B95AA6C97A}" type="presParOf" srcId="{882BFE5F-6FE4-4041-A25A-5ECFF47F4354}" destId="{68390169-1620-4D11-97BC-EC96A794FD57}" srcOrd="4" destOrd="0" presId="urn:microsoft.com/office/officeart/2005/8/layout/architecture+Icon"/>
    <dgm:cxn modelId="{C4CB052C-1202-8A4E-9CDA-761E5E4038ED}" type="presParOf" srcId="{68390169-1620-4D11-97BC-EC96A794FD57}" destId="{91C00F87-6E64-4B0F-9515-AA9D94044960}" srcOrd="0" destOrd="0" presId="urn:microsoft.com/office/officeart/2005/8/layout/architecture+Icon"/>
    <dgm:cxn modelId="{56021A18-10D9-814D-AEB6-0C7371E6721B}" type="presParOf" srcId="{68390169-1620-4D11-97BC-EC96A794FD57}" destId="{DCB69337-0CCE-48B1-990E-D4040328F96E}" srcOrd="1" destOrd="0" presId="urn:microsoft.com/office/officeart/2005/8/layout/architecture+Icon"/>
    <dgm:cxn modelId="{945D7846-7788-6540-BDED-ABCB3B8481B7}" type="presParOf" srcId="{882BFE5F-6FE4-4041-A25A-5ECFF47F4354}" destId="{05448A05-EEE3-461C-9D5A-2E0B4CF1F8DD}" srcOrd="5" destOrd="0" presId="urn:microsoft.com/office/officeart/2005/8/layout/architecture+Icon"/>
    <dgm:cxn modelId="{750325F0-D111-0349-AD42-D67B2F38790C}" type="presParOf" srcId="{882BFE5F-6FE4-4041-A25A-5ECFF47F4354}" destId="{8CCB75CB-81E8-43A2-8E38-20ED453647F0}" srcOrd="6" destOrd="0" presId="urn:microsoft.com/office/officeart/2005/8/layout/architecture+Icon"/>
    <dgm:cxn modelId="{874DAB89-17A0-AB42-A548-74455B1BDE29}" type="presParOf" srcId="{8CCB75CB-81E8-43A2-8E38-20ED453647F0}" destId="{F962641D-2186-42B9-976D-BE48D08D7B56}" srcOrd="0" destOrd="0" presId="urn:microsoft.com/office/officeart/2005/8/layout/architecture+Icon"/>
    <dgm:cxn modelId="{2A4561FC-882C-2B43-80DF-D224CB796BEA}" type="presParOf" srcId="{8CCB75CB-81E8-43A2-8E38-20ED453647F0}" destId="{9682C876-4CF7-4A92-82BB-3F9A68FDF29F}" srcOrd="1" destOrd="0" presId="urn:microsoft.com/office/officeart/2005/8/layout/architecture+Icon"/>
    <dgm:cxn modelId="{6A09FF11-3901-3C45-8E60-6FFB3EA20618}" type="presParOf" srcId="{C61667CE-FAD3-4391-8DD6-56F42622365C}" destId="{6DD86C63-D804-44D8-B8D1-3C7237DB1FEC}" srcOrd="3" destOrd="0" presId="urn:microsoft.com/office/officeart/2005/8/layout/architecture+Icon"/>
    <dgm:cxn modelId="{1647AFCE-37A9-C943-8CBD-70D4862FB620}" type="presParOf" srcId="{C61667CE-FAD3-4391-8DD6-56F42622365C}" destId="{8343C187-D0F3-441D-9338-B82331ADEF91}" srcOrd="4" destOrd="0" presId="urn:microsoft.com/office/officeart/2005/8/layout/architecture+Icon"/>
    <dgm:cxn modelId="{AD161C97-0E9D-4941-A187-51871349C1CE}" type="presParOf" srcId="{8343C187-D0F3-441D-9338-B82331ADEF91}" destId="{15848F8B-6717-4538-B041-D8CA970A0395}" srcOrd="0" destOrd="0" presId="urn:microsoft.com/office/officeart/2005/8/layout/architecture+Icon"/>
    <dgm:cxn modelId="{FF686FB1-045D-7442-93B1-187F7B2902CF}" type="presParOf" srcId="{8343C187-D0F3-441D-9338-B82331ADEF91}" destId="{E19BEC49-5FF0-495F-9C14-FD7C3A948695}" srcOrd="1" destOrd="0" presId="urn:microsoft.com/office/officeart/2005/8/layout/architecture+Icon"/>
    <dgm:cxn modelId="{B39A6C7B-9E2E-B641-A1A4-7144B9A5AE66}" type="presParOf" srcId="{8343C187-D0F3-441D-9338-B82331ADEF91}" destId="{2D11767F-2F30-4CC6-AD8F-405483502223}" srcOrd="2" destOrd="0" presId="urn:microsoft.com/office/officeart/2005/8/layout/architecture+Icon"/>
    <dgm:cxn modelId="{9D246FFF-A3F7-A446-BDC8-2D4F5AA363C7}" type="presParOf" srcId="{2D11767F-2F30-4CC6-AD8F-405483502223}" destId="{A56652ED-D890-4EEB-8FEC-E2DD331467A5}" srcOrd="0" destOrd="0" presId="urn:microsoft.com/office/officeart/2005/8/layout/architecture+Icon"/>
    <dgm:cxn modelId="{8615C941-6B07-9648-ADD7-6A0ED91D57E2}" type="presParOf" srcId="{A56652ED-D890-4EEB-8FEC-E2DD331467A5}" destId="{4F07D252-5786-41CB-AE77-53D90C8DFA54}" srcOrd="0" destOrd="0" presId="urn:microsoft.com/office/officeart/2005/8/layout/architecture+Icon"/>
    <dgm:cxn modelId="{BC52BE84-E7F3-A842-9B8F-B21F04286925}" type="presParOf" srcId="{A56652ED-D890-4EEB-8FEC-E2DD331467A5}" destId="{7361B992-099E-4AC9-8134-2E371E66238A}" srcOrd="1" destOrd="0" presId="urn:microsoft.com/office/officeart/2005/8/layout/architecture+Icon"/>
    <dgm:cxn modelId="{A16EB602-2321-9942-B9D4-FEF89619AE5F}" type="presParOf" srcId="{A56652ED-D890-4EEB-8FEC-E2DD331467A5}" destId="{9561BC16-7C35-4C0E-8526-C7D480740EED}" srcOrd="2" destOrd="0" presId="urn:microsoft.com/office/officeart/2005/8/layout/architecture+Icon"/>
    <dgm:cxn modelId="{39D879EB-12CA-254A-B515-338780EFA908}" type="presParOf" srcId="{9561BC16-7C35-4C0E-8526-C7D480740EED}" destId="{ADA6695B-3D4B-474F-AC36-D9D582741149}" srcOrd="0" destOrd="0" presId="urn:microsoft.com/office/officeart/2005/8/layout/architecture+Icon"/>
    <dgm:cxn modelId="{99022B43-56B2-B541-9B76-9ADE4C246300}" type="presParOf" srcId="{ADA6695B-3D4B-474F-AC36-D9D582741149}" destId="{65561215-5C14-4DA8-A237-D67266D953E6}" srcOrd="0" destOrd="0" presId="urn:microsoft.com/office/officeart/2005/8/layout/architecture+Icon"/>
    <dgm:cxn modelId="{268E2937-A1F4-7F49-B113-DDFBAB580D4B}" type="presParOf" srcId="{ADA6695B-3D4B-474F-AC36-D9D582741149}" destId="{C8FF7E5B-828A-4F89-818C-EBDD6CF91F6D}" srcOrd="1" destOrd="0" presId="urn:microsoft.com/office/officeart/2005/8/layout/architecture+Icon"/>
    <dgm:cxn modelId="{4C575119-2F29-D843-BC1F-15421ED01905}" type="presParOf" srcId="{ADA6695B-3D4B-474F-AC36-D9D582741149}" destId="{2110350B-7DCE-4637-8CFC-827C02A4D9E7}" srcOrd="2" destOrd="0" presId="urn:microsoft.com/office/officeart/2005/8/layout/architecture+Icon"/>
    <dgm:cxn modelId="{CB231B01-C016-AD41-9CD8-53ADCE583026}" type="presParOf" srcId="{2110350B-7DCE-4637-8CFC-827C02A4D9E7}" destId="{77B6BAD7-9D73-4FC2-B18E-2D3474D53E1F}" srcOrd="0" destOrd="0" presId="urn:microsoft.com/office/officeart/2005/8/layout/architecture+Icon"/>
    <dgm:cxn modelId="{4C56467D-AE06-2E41-A523-C4A3F83DF875}" type="presParOf" srcId="{77B6BAD7-9D73-4FC2-B18E-2D3474D53E1F}" destId="{4B3D238E-96B5-407C-B732-FA9517EB1C47}" srcOrd="0" destOrd="0" presId="urn:microsoft.com/office/officeart/2005/8/layout/architecture+Icon"/>
    <dgm:cxn modelId="{F553908C-560D-954E-B3DD-AF54182046E2}" type="presParOf" srcId="{77B6BAD7-9D73-4FC2-B18E-2D3474D53E1F}" destId="{EFCE2AFA-9F16-4A4E-B75E-86B8B55B00D3}" srcOrd="1" destOrd="0" presId="urn:microsoft.com/office/officeart/2005/8/layout/architecture+Icon"/>
    <dgm:cxn modelId="{3CBCC93F-61C7-A545-8894-B82E730B9044}" type="presParOf" srcId="{2110350B-7DCE-4637-8CFC-827C02A4D9E7}" destId="{84681F3F-63C9-4722-A9C7-F2D3ACCD6502}" srcOrd="1" destOrd="0" presId="urn:microsoft.com/office/officeart/2005/8/layout/architecture+Icon"/>
    <dgm:cxn modelId="{36696283-CC2A-3E4B-B71E-5936A8F2EEC0}" type="presParOf" srcId="{2110350B-7DCE-4637-8CFC-827C02A4D9E7}" destId="{5B9EFAC8-07A4-4748-A606-D64F1C023981}" srcOrd="2" destOrd="0" presId="urn:microsoft.com/office/officeart/2005/8/layout/architecture+Icon"/>
    <dgm:cxn modelId="{9648B81A-1C1E-D740-9487-10C7080534BD}" type="presParOf" srcId="{5B9EFAC8-07A4-4748-A606-D64F1C023981}" destId="{72BC33C1-D398-44D8-80EE-9DFF4BE36B4C}" srcOrd="0" destOrd="0" presId="urn:microsoft.com/office/officeart/2005/8/layout/architecture+Icon"/>
    <dgm:cxn modelId="{4894C32F-C087-5F40-AF51-67518FC20979}" type="presParOf" srcId="{5B9EFAC8-07A4-4748-A606-D64F1C023981}" destId="{204991B6-ED0C-4D8C-87F2-F965C0C0C0D8}" srcOrd="1" destOrd="0" presId="urn:microsoft.com/office/officeart/2005/8/layout/architecture+Icon"/>
    <dgm:cxn modelId="{CD3504D7-5500-CD45-BAA1-44A49466C745}" type="presParOf" srcId="{2110350B-7DCE-4637-8CFC-827C02A4D9E7}" destId="{F31DBA37-8B4E-4D6A-94B9-BC32AEB9F5B7}" srcOrd="3" destOrd="0" presId="urn:microsoft.com/office/officeart/2005/8/layout/architecture+Icon"/>
    <dgm:cxn modelId="{4B824F89-C765-7743-B9CF-676013394127}" type="presParOf" srcId="{2110350B-7DCE-4637-8CFC-827C02A4D9E7}" destId="{EB053C18-7880-479F-AF95-07DE4DB9211A}" srcOrd="4" destOrd="0" presId="urn:microsoft.com/office/officeart/2005/8/layout/architecture+Icon"/>
    <dgm:cxn modelId="{DDBD7DAC-5045-0342-9346-19D8286D9E12}" type="presParOf" srcId="{EB053C18-7880-479F-AF95-07DE4DB9211A}" destId="{7B5DDA0B-9611-463E-B26D-E4E083382A4B}" srcOrd="0" destOrd="0" presId="urn:microsoft.com/office/officeart/2005/8/layout/architecture+Icon"/>
    <dgm:cxn modelId="{D6FB68F3-A67D-D34A-99F4-CC0A29CDD9BC}" type="presParOf" srcId="{EB053C18-7880-479F-AF95-07DE4DB9211A}" destId="{2B34A64A-2484-410A-B76B-0CD2F7A64315}" srcOrd="1" destOrd="0" presId="urn:microsoft.com/office/officeart/2005/8/layout/architecture+Icon"/>
    <dgm:cxn modelId="{8FE71F5E-0C28-4940-8716-875F4ECD057C}" type="presParOf" srcId="{2110350B-7DCE-4637-8CFC-827C02A4D9E7}" destId="{68F60D20-D5CA-45D9-B46B-5E5A25D8523E}" srcOrd="5" destOrd="0" presId="urn:microsoft.com/office/officeart/2005/8/layout/architecture+Icon"/>
    <dgm:cxn modelId="{8AB97745-520D-744F-A537-8A90020AC075}" type="presParOf" srcId="{2110350B-7DCE-4637-8CFC-827C02A4D9E7}" destId="{3631A4B3-1851-4AD3-8F73-B07E2F2AA018}" srcOrd="6" destOrd="0" presId="urn:microsoft.com/office/officeart/2005/8/layout/architecture+Icon"/>
    <dgm:cxn modelId="{3A0D4396-AF7F-2A47-8EE0-D0ED8ED52DD7}" type="presParOf" srcId="{3631A4B3-1851-4AD3-8F73-B07E2F2AA018}" destId="{47CBC45A-5685-46D8-AC35-36462320EE25}" srcOrd="0" destOrd="0" presId="urn:microsoft.com/office/officeart/2005/8/layout/architecture+Icon"/>
    <dgm:cxn modelId="{84F86F49-4921-2A42-94CD-0A1B6DA9C699}" type="presParOf" srcId="{3631A4B3-1851-4AD3-8F73-B07E2F2AA018}" destId="{FEFC45DE-721D-4816-A03C-62141698ED0C}" srcOrd="1" destOrd="0" presId="urn:microsoft.com/office/officeart/2005/8/layout/architecture+Icon"/>
    <dgm:cxn modelId="{EFAFFA21-DD8A-104E-AB91-674789C437E8}" type="presParOf" srcId="{2D11767F-2F30-4CC6-AD8F-405483502223}" destId="{32983EFD-61BF-4B7D-A6B1-E9F25E6E1635}" srcOrd="1" destOrd="0" presId="urn:microsoft.com/office/officeart/2005/8/layout/architecture+Icon"/>
    <dgm:cxn modelId="{371DBADD-E503-6940-9B0F-12D52E9D84DF}" type="presParOf" srcId="{2D11767F-2F30-4CC6-AD8F-405483502223}" destId="{9086A1CC-4027-4A6B-A6AA-465BF914ED2D}" srcOrd="2" destOrd="0" presId="urn:microsoft.com/office/officeart/2005/8/layout/architecture+Icon"/>
    <dgm:cxn modelId="{8834DE71-DA90-1440-B57F-7ED7D9C3AC25}" type="presParOf" srcId="{9086A1CC-4027-4A6B-A6AA-465BF914ED2D}" destId="{494B45A6-BD06-4A2A-8381-5E282FA52398}" srcOrd="0" destOrd="0" presId="urn:microsoft.com/office/officeart/2005/8/layout/architecture+Icon"/>
    <dgm:cxn modelId="{B45167AC-381B-974E-B2DB-25DF6A2B8120}" type="presParOf" srcId="{9086A1CC-4027-4A6B-A6AA-465BF914ED2D}" destId="{D5FE3949-13EF-45A4-933E-E9A7AA8557C0}" srcOrd="1" destOrd="0" presId="urn:microsoft.com/office/officeart/2005/8/layout/architecture+Icon"/>
    <dgm:cxn modelId="{A6A84FB4-07C6-6347-BB7E-FCCF89F03EF0}" type="presParOf" srcId="{9086A1CC-4027-4A6B-A6AA-465BF914ED2D}" destId="{F2A4F226-6DD5-408E-A80B-9D154E79C5A7}" srcOrd="2" destOrd="0" presId="urn:microsoft.com/office/officeart/2005/8/layout/architecture+Icon"/>
    <dgm:cxn modelId="{6C9088AE-0D25-FB4C-8D40-3FD4B33A82BA}" type="presParOf" srcId="{F2A4F226-6DD5-408E-A80B-9D154E79C5A7}" destId="{24021D82-898E-4BB2-85A4-0564BE995612}" srcOrd="0" destOrd="0" presId="urn:microsoft.com/office/officeart/2005/8/layout/architecture+Icon"/>
    <dgm:cxn modelId="{3E6DB88B-6299-EA4C-81D6-CEBEAC3A9A87}" type="presParOf" srcId="{24021D82-898E-4BB2-85A4-0564BE995612}" destId="{3B319E48-9E49-420C-981B-3F59E6EF5856}" srcOrd="0" destOrd="0" presId="urn:microsoft.com/office/officeart/2005/8/layout/architecture+Icon"/>
    <dgm:cxn modelId="{CA24A409-85A6-F642-A5F3-87D5AED84990}" type="presParOf" srcId="{24021D82-898E-4BB2-85A4-0564BE995612}" destId="{6C495AE4-2239-47BB-A63F-6DA89B62EC28}" srcOrd="1" destOrd="0" presId="urn:microsoft.com/office/officeart/2005/8/layout/architecture+Icon"/>
    <dgm:cxn modelId="{9ECE6D08-B363-EA47-8F77-3C779C6BC4EB}" type="presParOf" srcId="{24021D82-898E-4BB2-85A4-0564BE995612}" destId="{B56E5BBC-7452-4B36-B5C6-F790C66DBC78}" srcOrd="2" destOrd="0" presId="urn:microsoft.com/office/officeart/2005/8/layout/architecture+Icon"/>
    <dgm:cxn modelId="{6742A3B8-A295-F54D-AF8C-20C6A52E6D1E}" type="presParOf" srcId="{B56E5BBC-7452-4B36-B5C6-F790C66DBC78}" destId="{1563AC37-31C3-41B8-B48B-81F35465426C}" srcOrd="0" destOrd="0" presId="urn:microsoft.com/office/officeart/2005/8/layout/architecture+Icon"/>
    <dgm:cxn modelId="{775E5D45-CCDE-6F44-AC04-9938D1DB1A1B}" type="presParOf" srcId="{1563AC37-31C3-41B8-B48B-81F35465426C}" destId="{55F4BA27-102F-47A8-AB32-B6D2F11AADD8}" srcOrd="0" destOrd="0" presId="urn:microsoft.com/office/officeart/2005/8/layout/architecture+Icon"/>
    <dgm:cxn modelId="{22C19307-B8E4-1E47-B96D-998FED50A02D}" type="presParOf" srcId="{1563AC37-31C3-41B8-B48B-81F35465426C}" destId="{010FA87A-F614-4A42-8BBF-00A9A8775D64}" srcOrd="1" destOrd="0" presId="urn:microsoft.com/office/officeart/2005/8/layout/architecture+Icon"/>
    <dgm:cxn modelId="{37B18EB6-AE3F-2C41-81E7-79E871850918}" type="presParOf" srcId="{B56E5BBC-7452-4B36-B5C6-F790C66DBC78}" destId="{779C3791-5805-46E6-A9A3-D56472E5E8E0}" srcOrd="1" destOrd="0" presId="urn:microsoft.com/office/officeart/2005/8/layout/architecture+Icon"/>
    <dgm:cxn modelId="{80BECFF8-C342-C841-8B02-FE32BB7E0E1F}" type="presParOf" srcId="{B56E5BBC-7452-4B36-B5C6-F790C66DBC78}" destId="{6C1ED8A6-BF02-4384-840A-DDB297EEB89E}" srcOrd="2" destOrd="0" presId="urn:microsoft.com/office/officeart/2005/8/layout/architecture+Icon"/>
    <dgm:cxn modelId="{3FA6E4C1-8B7F-0A4F-B21C-CF4753412EFE}" type="presParOf" srcId="{6C1ED8A6-BF02-4384-840A-DDB297EEB89E}" destId="{8FD74FFF-419C-4894-91B0-B0CC45A72ABE}" srcOrd="0" destOrd="0" presId="urn:microsoft.com/office/officeart/2005/8/layout/architecture+Icon"/>
    <dgm:cxn modelId="{36EC29E0-7528-3F48-8149-B17BCAC4C226}" type="presParOf" srcId="{6C1ED8A6-BF02-4384-840A-DDB297EEB89E}" destId="{8CED7FD6-B73D-4C05-9B17-58F62E623A32}" srcOrd="1" destOrd="0" presId="urn:microsoft.com/office/officeart/2005/8/layout/architecture+Icon"/>
    <dgm:cxn modelId="{2CABD0E9-EF33-6A42-BE69-5871C8B6D796}" type="presParOf" srcId="{B56E5BBC-7452-4B36-B5C6-F790C66DBC78}" destId="{5B27382F-0A89-41F1-8033-41A5693F08CE}" srcOrd="3" destOrd="0" presId="urn:microsoft.com/office/officeart/2005/8/layout/architecture+Icon"/>
    <dgm:cxn modelId="{C24E299E-5DF4-3A48-B9CD-A2A916A54580}" type="presParOf" srcId="{B56E5BBC-7452-4B36-B5C6-F790C66DBC78}" destId="{589B52D0-18BB-45A0-86C7-BFE6D3E84423}" srcOrd="4" destOrd="0" presId="urn:microsoft.com/office/officeart/2005/8/layout/architecture+Icon"/>
    <dgm:cxn modelId="{FAF7AE7A-69F0-EB44-9E83-3EF2B565EDE7}" type="presParOf" srcId="{589B52D0-18BB-45A0-86C7-BFE6D3E84423}" destId="{6C442561-4278-4B2E-9AA5-E39965780A03}" srcOrd="0" destOrd="0" presId="urn:microsoft.com/office/officeart/2005/8/layout/architecture+Icon"/>
    <dgm:cxn modelId="{D88E20A4-0FE8-C44E-9FE2-31207ADD2C54}" type="presParOf" srcId="{589B52D0-18BB-45A0-86C7-BFE6D3E84423}" destId="{78F3C53B-42AD-4E4A-94A0-FF8D474F1D69}" srcOrd="1" destOrd="0" presId="urn:microsoft.com/office/officeart/2005/8/layout/architecture+Icon"/>
    <dgm:cxn modelId="{BAFD56FD-A234-FD4E-82AC-DFF321327E6D}" type="presParOf" srcId="{B56E5BBC-7452-4B36-B5C6-F790C66DBC78}" destId="{0208E6EB-00C3-4968-9AB7-476869086684}" srcOrd="5" destOrd="0" presId="urn:microsoft.com/office/officeart/2005/8/layout/architecture+Icon"/>
    <dgm:cxn modelId="{9322D5B9-D118-7F4E-8F82-8FDD9B56DA22}" type="presParOf" srcId="{B56E5BBC-7452-4B36-B5C6-F790C66DBC78}" destId="{F22C1D49-84DD-4A56-85B5-CDD57772EFC5}" srcOrd="6" destOrd="0" presId="urn:microsoft.com/office/officeart/2005/8/layout/architecture+Icon"/>
    <dgm:cxn modelId="{3ABFC0A3-9F5E-384E-B922-1E0126898155}" type="presParOf" srcId="{F22C1D49-84DD-4A56-85B5-CDD57772EFC5}" destId="{755E6312-EAF9-4AA4-A219-40BF8A1B80A1}" srcOrd="0" destOrd="0" presId="urn:microsoft.com/office/officeart/2005/8/layout/architecture+Icon"/>
    <dgm:cxn modelId="{54891789-2C53-A744-B1BE-65818274BA06}" type="presParOf" srcId="{F22C1D49-84DD-4A56-85B5-CDD57772EFC5}" destId="{63357EED-8570-4DFD-96F5-CB8830BD8F5A}" srcOrd="1" destOrd="0" presId="urn:microsoft.com/office/officeart/2005/8/layout/architecture+Icon"/>
    <dgm:cxn modelId="{78A6AEA3-16D2-2E49-9081-0FB63032090B}" type="presParOf" srcId="{B56E5BBC-7452-4B36-B5C6-F790C66DBC78}" destId="{1C0AA0AD-C518-45F4-BC10-E302D7DEAB5D}" srcOrd="7" destOrd="0" presId="urn:microsoft.com/office/officeart/2005/8/layout/architecture+Icon"/>
    <dgm:cxn modelId="{7F39C073-9996-BD4D-9575-2E0115347B73}" type="presParOf" srcId="{B56E5BBC-7452-4B36-B5C6-F790C66DBC78}" destId="{88D63AFB-7DBC-4307-954D-77C3D188B8AC}" srcOrd="8" destOrd="0" presId="urn:microsoft.com/office/officeart/2005/8/layout/architecture+Icon"/>
    <dgm:cxn modelId="{4B569F87-FF06-844D-9557-6B33B022FBBD}" type="presParOf" srcId="{88D63AFB-7DBC-4307-954D-77C3D188B8AC}" destId="{6D02C71A-7536-4956-BBF7-E3FA1C76C872}" srcOrd="0" destOrd="0" presId="urn:microsoft.com/office/officeart/2005/8/layout/architecture+Icon"/>
    <dgm:cxn modelId="{59D4CFD8-C67B-5E43-ACD5-71C89346F578}" type="presParOf" srcId="{88D63AFB-7DBC-4307-954D-77C3D188B8AC}" destId="{1D346387-43FD-4AFE-9912-14276C66EA50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0A36BA7-1D8D-6640-BB6C-D5023C1864D2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EEBEF-CCB6-E64D-AD90-7743FC30D13B}">
      <dgm:prSet phldrT="[Text]"/>
      <dgm:spPr/>
      <dgm:t>
        <a:bodyPr/>
        <a:lstStyle/>
        <a:p>
          <a:r>
            <a:rPr lang="en-US" dirty="0" smtClean="0"/>
            <a:t>Minimum Requirements </a:t>
          </a:r>
          <a:endParaRPr lang="en-US" dirty="0"/>
        </a:p>
      </dgm:t>
    </dgm:pt>
    <dgm:pt modelId="{08D0EA3F-CBFD-1543-95D2-D75DD00D4672}" type="parTrans" cxnId="{B344ACD2-F35E-414F-9866-DED8434B93F6}">
      <dgm:prSet/>
      <dgm:spPr/>
      <dgm:t>
        <a:bodyPr/>
        <a:lstStyle/>
        <a:p>
          <a:endParaRPr lang="en-US"/>
        </a:p>
      </dgm:t>
    </dgm:pt>
    <dgm:pt modelId="{FD01DD84-00E3-A546-9B33-F03FA2A8A25A}" type="sibTrans" cxnId="{B344ACD2-F35E-414F-9866-DED8434B93F6}">
      <dgm:prSet/>
      <dgm:spPr/>
      <dgm:t>
        <a:bodyPr/>
        <a:lstStyle/>
        <a:p>
          <a:endParaRPr lang="en-US"/>
        </a:p>
      </dgm:t>
    </dgm:pt>
    <dgm:pt modelId="{DFAA6B6E-3FB3-A249-B486-F1166DD4A8BB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Solutions</a:t>
          </a:r>
          <a:endParaRPr lang="en-US" dirty="0">
            <a:solidFill>
              <a:srgbClr val="4F81BD"/>
            </a:solidFill>
          </a:endParaRPr>
        </a:p>
      </dgm:t>
    </dgm:pt>
    <dgm:pt modelId="{0C6B3106-1B58-FA4B-8A28-326A3CE5339E}" type="parTrans" cxnId="{024738AA-E7DC-2F45-92FF-C9BEDA23EF24}">
      <dgm:prSet/>
      <dgm:spPr/>
      <dgm:t>
        <a:bodyPr/>
        <a:lstStyle/>
        <a:p>
          <a:endParaRPr lang="en-US"/>
        </a:p>
      </dgm:t>
    </dgm:pt>
    <dgm:pt modelId="{70CB6E6F-65FA-2C4E-AFFB-CB22D67121D1}" type="sibTrans" cxnId="{024738AA-E7DC-2F45-92FF-C9BEDA23EF24}">
      <dgm:prSet/>
      <dgm:spPr/>
      <dgm:t>
        <a:bodyPr/>
        <a:lstStyle/>
        <a:p>
          <a:endParaRPr lang="en-US"/>
        </a:p>
      </dgm:t>
    </dgm:pt>
    <dgm:pt modelId="{EA53CF99-70E1-6649-B811-5CD382F78D66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5DCADCA2-1DDC-934A-92BD-AE1C1FFE52E7}" type="parTrans" cxnId="{6F21547F-22EB-7D45-A435-12130C2A6042}">
      <dgm:prSet/>
      <dgm:spPr/>
      <dgm:t>
        <a:bodyPr/>
        <a:lstStyle/>
        <a:p>
          <a:endParaRPr lang="en-US"/>
        </a:p>
      </dgm:t>
    </dgm:pt>
    <dgm:pt modelId="{350181C1-5963-CA47-84CD-2C6726C337A5}" type="sibTrans" cxnId="{6F21547F-22EB-7D45-A435-12130C2A6042}">
      <dgm:prSet/>
      <dgm:spPr/>
      <dgm:t>
        <a:bodyPr/>
        <a:lstStyle/>
        <a:p>
          <a:endParaRPr lang="en-US"/>
        </a:p>
      </dgm:t>
    </dgm:pt>
    <dgm:pt modelId="{C93AA789-4A04-E64C-AFF2-CDBCF392AA50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60CFAE90-662B-BD4C-BFE3-EFB57948A4F8}" type="parTrans" cxnId="{2E254898-493A-8C4A-8D4F-FC0BABE0069B}">
      <dgm:prSet/>
      <dgm:spPr/>
      <dgm:t>
        <a:bodyPr/>
        <a:lstStyle/>
        <a:p>
          <a:endParaRPr lang="en-US"/>
        </a:p>
      </dgm:t>
    </dgm:pt>
    <dgm:pt modelId="{FD5D95BC-C222-9748-8F65-0B9246C7A5C8}" type="sibTrans" cxnId="{2E254898-493A-8C4A-8D4F-FC0BABE0069B}">
      <dgm:prSet/>
      <dgm:spPr/>
      <dgm:t>
        <a:bodyPr/>
        <a:lstStyle/>
        <a:p>
          <a:endParaRPr lang="en-US"/>
        </a:p>
      </dgm:t>
    </dgm:pt>
    <dgm:pt modelId="{66536DBC-5D9F-D240-B7F2-EE5491C576DA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Critical</a:t>
          </a:r>
          <a:endParaRPr lang="en-US" dirty="0">
            <a:solidFill>
              <a:srgbClr val="4F81BD"/>
            </a:solidFill>
          </a:endParaRPr>
        </a:p>
      </dgm:t>
    </dgm:pt>
    <dgm:pt modelId="{77FCB942-D3AC-394B-A3BB-BECCCC327FF5}" type="parTrans" cxnId="{25818F77-5EE7-F14D-A21B-7EAD64D31CED}">
      <dgm:prSet/>
      <dgm:spPr/>
      <dgm:t>
        <a:bodyPr/>
        <a:lstStyle/>
        <a:p>
          <a:endParaRPr lang="en-US"/>
        </a:p>
      </dgm:t>
    </dgm:pt>
    <dgm:pt modelId="{BC0A57A4-1086-F244-8F33-3662F3914F62}" type="sibTrans" cxnId="{25818F77-5EE7-F14D-A21B-7EAD64D31CED}">
      <dgm:prSet/>
      <dgm:spPr/>
      <dgm:t>
        <a:bodyPr/>
        <a:lstStyle/>
        <a:p>
          <a:endParaRPr lang="en-US"/>
        </a:p>
      </dgm:t>
    </dgm:pt>
    <dgm:pt modelId="{45C5830C-7866-5148-B6F0-FD9819ACC6E3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Warning</a:t>
          </a:r>
          <a:endParaRPr lang="en-US" dirty="0">
            <a:solidFill>
              <a:srgbClr val="4F81BD"/>
            </a:solidFill>
          </a:endParaRPr>
        </a:p>
      </dgm:t>
    </dgm:pt>
    <dgm:pt modelId="{7109B32E-56D2-944E-BFED-09E077C166E2}" type="parTrans" cxnId="{61B55ABC-FC2A-D148-95C6-B8F4F6C0E9BC}">
      <dgm:prSet/>
      <dgm:spPr/>
      <dgm:t>
        <a:bodyPr/>
        <a:lstStyle/>
        <a:p>
          <a:endParaRPr lang="en-US"/>
        </a:p>
      </dgm:t>
    </dgm:pt>
    <dgm:pt modelId="{B723E433-AE99-E544-8D57-C1E24DA16CE3}" type="sibTrans" cxnId="{61B55ABC-FC2A-D148-95C6-B8F4F6C0E9BC}">
      <dgm:prSet/>
      <dgm:spPr/>
      <dgm:t>
        <a:bodyPr/>
        <a:lstStyle/>
        <a:p>
          <a:endParaRPr lang="en-US"/>
        </a:p>
      </dgm:t>
    </dgm:pt>
    <dgm:pt modelId="{44CD5FAC-9F7B-A449-82C5-6335389C77C1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Normal -&gt; Statistics </a:t>
          </a:r>
          <a:endParaRPr lang="en-US" dirty="0">
            <a:solidFill>
              <a:srgbClr val="4F81BD"/>
            </a:solidFill>
          </a:endParaRPr>
        </a:p>
      </dgm:t>
    </dgm:pt>
    <dgm:pt modelId="{41DFF8A8-1F6F-7C40-8E4F-A6D914E714BF}" type="parTrans" cxnId="{E7A35FFB-884F-9A44-AA1F-50CE01966B76}">
      <dgm:prSet/>
      <dgm:spPr/>
      <dgm:t>
        <a:bodyPr/>
        <a:lstStyle/>
        <a:p>
          <a:endParaRPr lang="en-US"/>
        </a:p>
      </dgm:t>
    </dgm:pt>
    <dgm:pt modelId="{B2D6BF5F-75FA-7C4D-ACBF-A677EAD63858}" type="sibTrans" cxnId="{E7A35FFB-884F-9A44-AA1F-50CE01966B76}">
      <dgm:prSet/>
      <dgm:spPr/>
      <dgm:t>
        <a:bodyPr/>
        <a:lstStyle/>
        <a:p>
          <a:endParaRPr lang="en-US"/>
        </a:p>
      </dgm:t>
    </dgm:pt>
    <dgm:pt modelId="{C145A313-2743-894C-B65D-3F66083BB715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Make connections</a:t>
          </a:r>
          <a:endParaRPr lang="en-US" dirty="0">
            <a:solidFill>
              <a:schemeClr val="accent1"/>
            </a:solidFill>
          </a:endParaRPr>
        </a:p>
      </dgm:t>
    </dgm:pt>
    <dgm:pt modelId="{C7229FAD-F2B3-8348-BAE5-52469A91B558}" type="sibTrans" cxnId="{96664263-9536-DF43-8B91-78B0764D463F}">
      <dgm:prSet/>
      <dgm:spPr/>
      <dgm:t>
        <a:bodyPr/>
        <a:lstStyle/>
        <a:p>
          <a:endParaRPr lang="en-US"/>
        </a:p>
      </dgm:t>
    </dgm:pt>
    <dgm:pt modelId="{76A64100-EBEE-2C49-9C09-852B55326280}" type="parTrans" cxnId="{96664263-9536-DF43-8B91-78B0764D463F}">
      <dgm:prSet/>
      <dgm:spPr/>
      <dgm:t>
        <a:bodyPr/>
        <a:lstStyle/>
        <a:p>
          <a:endParaRPr lang="en-US"/>
        </a:p>
      </dgm:t>
    </dgm:pt>
    <dgm:pt modelId="{5475135D-B76F-3047-B8F9-12BC4BC846CF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Network</a:t>
          </a:r>
          <a:endParaRPr lang="en-US" dirty="0">
            <a:solidFill>
              <a:schemeClr val="accent1"/>
            </a:solidFill>
          </a:endParaRPr>
        </a:p>
      </dgm:t>
    </dgm:pt>
    <dgm:pt modelId="{C6348298-65C5-EE48-85A0-85D3251B7985}" type="sibTrans" cxnId="{93A5A428-4ACC-6044-BBDE-0306D77D62E3}">
      <dgm:prSet/>
      <dgm:spPr/>
      <dgm:t>
        <a:bodyPr/>
        <a:lstStyle/>
        <a:p>
          <a:endParaRPr lang="en-US"/>
        </a:p>
      </dgm:t>
    </dgm:pt>
    <dgm:pt modelId="{8252A5B5-96E8-AC41-B6FC-ABD719D9B842}" type="parTrans" cxnId="{93A5A428-4ACC-6044-BBDE-0306D77D62E3}">
      <dgm:prSet/>
      <dgm:spPr/>
      <dgm:t>
        <a:bodyPr/>
        <a:lstStyle/>
        <a:p>
          <a:endParaRPr lang="en-US"/>
        </a:p>
      </dgm:t>
    </dgm:pt>
    <dgm:pt modelId="{AFCDC643-08A7-1E4C-9245-22A8DF49DC24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Storage</a:t>
          </a:r>
          <a:endParaRPr lang="en-US" dirty="0">
            <a:solidFill>
              <a:schemeClr val="accent1"/>
            </a:solidFill>
          </a:endParaRPr>
        </a:p>
      </dgm:t>
    </dgm:pt>
    <dgm:pt modelId="{74ABF898-8F21-7647-AFA9-BA897CEA0F4B}" type="sibTrans" cxnId="{73384144-CEA0-1441-B539-DD312A3AA1A2}">
      <dgm:prSet/>
      <dgm:spPr/>
      <dgm:t>
        <a:bodyPr/>
        <a:lstStyle/>
        <a:p>
          <a:endParaRPr lang="en-US"/>
        </a:p>
      </dgm:t>
    </dgm:pt>
    <dgm:pt modelId="{4C49C57C-52FE-A74F-B270-80C14379CC48}" type="parTrans" cxnId="{73384144-CEA0-1441-B539-DD312A3AA1A2}">
      <dgm:prSet/>
      <dgm:spPr/>
      <dgm:t>
        <a:bodyPr/>
        <a:lstStyle/>
        <a:p>
          <a:endParaRPr lang="en-US"/>
        </a:p>
      </dgm:t>
    </dgm:pt>
    <dgm:pt modelId="{A01C614A-DA64-D845-893A-206FB25F27E1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Virtual</a:t>
          </a:r>
          <a:endParaRPr lang="en-US" dirty="0">
            <a:solidFill>
              <a:schemeClr val="accent1"/>
            </a:solidFill>
          </a:endParaRPr>
        </a:p>
      </dgm:t>
    </dgm:pt>
    <dgm:pt modelId="{4315D5C3-A571-5449-958C-7B881161F835}" type="sibTrans" cxnId="{C9FCC4D3-CE55-744C-AB2B-F43497C5055B}">
      <dgm:prSet/>
      <dgm:spPr/>
      <dgm:t>
        <a:bodyPr/>
        <a:lstStyle/>
        <a:p>
          <a:endParaRPr lang="en-US"/>
        </a:p>
      </dgm:t>
    </dgm:pt>
    <dgm:pt modelId="{2AA3FD81-6E51-FD45-8848-68F9A77EE745}" type="parTrans" cxnId="{C9FCC4D3-CE55-744C-AB2B-F43497C5055B}">
      <dgm:prSet/>
      <dgm:spPr/>
      <dgm:t>
        <a:bodyPr/>
        <a:lstStyle/>
        <a:p>
          <a:endParaRPr lang="en-US"/>
        </a:p>
      </dgm:t>
    </dgm:pt>
    <dgm:pt modelId="{152E5036-072A-D340-B10C-712128FB4262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Physical</a:t>
          </a:r>
          <a:endParaRPr lang="en-US" dirty="0">
            <a:solidFill>
              <a:schemeClr val="accent1"/>
            </a:solidFill>
          </a:endParaRPr>
        </a:p>
      </dgm:t>
    </dgm:pt>
    <dgm:pt modelId="{82A51032-7648-7143-9E59-F569BEB40181}" type="sibTrans" cxnId="{052A09EE-E86D-4543-8270-F989016FA5F9}">
      <dgm:prSet/>
      <dgm:spPr/>
      <dgm:t>
        <a:bodyPr/>
        <a:lstStyle/>
        <a:p>
          <a:endParaRPr lang="en-US"/>
        </a:p>
      </dgm:t>
    </dgm:pt>
    <dgm:pt modelId="{2C7918ED-FDA5-8A4B-9FE8-34DFC66C3C50}" type="parTrans" cxnId="{052A09EE-E86D-4543-8270-F989016FA5F9}">
      <dgm:prSet/>
      <dgm:spPr/>
      <dgm:t>
        <a:bodyPr/>
        <a:lstStyle/>
        <a:p>
          <a:endParaRPr lang="en-US"/>
        </a:p>
      </dgm:t>
    </dgm:pt>
    <dgm:pt modelId="{74612A64-765A-EB4C-A2C6-8E89ECFFC42F}" type="pres">
      <dgm:prSet presAssocID="{00A36BA7-1D8D-6640-BB6C-D5023C1864D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8003E1-2295-0A48-9446-5A241AB4DBAA}" type="pres">
      <dgm:prSet presAssocID="{00A36BA7-1D8D-6640-BB6C-D5023C1864D2}" presName="dummyMaxCanvas" presStyleCnt="0">
        <dgm:presLayoutVars/>
      </dgm:prSet>
      <dgm:spPr/>
    </dgm:pt>
    <dgm:pt modelId="{4ADCF3E3-1F89-464A-B0D1-01AC2301A169}" type="pres">
      <dgm:prSet presAssocID="{00A36BA7-1D8D-6640-BB6C-D5023C1864D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8801D-7571-8D49-8B46-EDDF02839E79}" type="pres">
      <dgm:prSet presAssocID="{00A36BA7-1D8D-6640-BB6C-D5023C1864D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0C8DC-4723-4944-B092-51992D017BDD}" type="pres">
      <dgm:prSet presAssocID="{00A36BA7-1D8D-6640-BB6C-D5023C1864D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52737-66C7-A04F-9304-643DB2CEBD4F}" type="pres">
      <dgm:prSet presAssocID="{00A36BA7-1D8D-6640-BB6C-D5023C1864D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DD9D9-C085-1945-AFE8-28D6833A986B}" type="pres">
      <dgm:prSet presAssocID="{00A36BA7-1D8D-6640-BB6C-D5023C1864D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689D3-8BAA-D64E-9084-5B712CD4B79D}" type="pres">
      <dgm:prSet presAssocID="{00A36BA7-1D8D-6640-BB6C-D5023C1864D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64F7D-B202-784E-BA5B-403F982AD18F}" type="pres">
      <dgm:prSet presAssocID="{00A36BA7-1D8D-6640-BB6C-D5023C1864D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5F2C1-C3CA-964E-BC7C-6E494142F6FC}" type="pres">
      <dgm:prSet presAssocID="{00A36BA7-1D8D-6640-BB6C-D5023C1864D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338CA-A6C8-4140-A7E1-6B9E1A03B1B0}" type="presOf" srcId="{A01C614A-DA64-D845-893A-206FB25F27E1}" destId="{A6F8801D-7571-8D49-8B46-EDDF02839E79}" srcOrd="0" destOrd="2" presId="urn:microsoft.com/office/officeart/2005/8/layout/vProcess5"/>
    <dgm:cxn modelId="{61B55ABC-FC2A-D148-95C6-B8F4F6C0E9BC}" srcId="{DFAA6B6E-3FB3-A249-B486-F1166DD4A8BB}" destId="{45C5830C-7866-5148-B6F0-FD9819ACC6E3}" srcOrd="1" destOrd="0" parTransId="{7109B32E-56D2-944E-BFED-09E077C166E2}" sibTransId="{B723E433-AE99-E544-8D57-C1E24DA16CE3}"/>
    <dgm:cxn modelId="{C41D517A-353C-A743-8CE2-064EDE2A27FF}" type="presOf" srcId="{66536DBC-5D9F-D240-B7F2-EE5491C576DA}" destId="{C400C8DC-4723-4944-B092-51992D017BDD}" srcOrd="0" destOrd="1" presId="urn:microsoft.com/office/officeart/2005/8/layout/vProcess5"/>
    <dgm:cxn modelId="{A2BEF943-8208-C24E-AD77-DE961CBD8EA0}" type="presOf" srcId="{DFAA6B6E-3FB3-A249-B486-F1166DD4A8BB}" destId="{D575F2C1-C3CA-964E-BC7C-6E494142F6FC}" srcOrd="1" destOrd="0" presId="urn:microsoft.com/office/officeart/2005/8/layout/vProcess5"/>
    <dgm:cxn modelId="{B748E9F8-31DF-D345-BC3F-2942466E89E9}" type="presOf" srcId="{152E5036-072A-D340-B10C-712128FB4262}" destId="{6D864F7D-B202-784E-BA5B-403F982AD18F}" srcOrd="1" destOrd="1" presId="urn:microsoft.com/office/officeart/2005/8/layout/vProcess5"/>
    <dgm:cxn modelId="{69D58CBB-9B2A-B24F-8531-CACF68447A47}" type="presOf" srcId="{C145A313-2743-894C-B65D-3F66083BB715}" destId="{A6F8801D-7571-8D49-8B46-EDDF02839E79}" srcOrd="0" destOrd="0" presId="urn:microsoft.com/office/officeart/2005/8/layout/vProcess5"/>
    <dgm:cxn modelId="{9638E9E2-155A-5B4F-8613-91AEA78264CF}" type="presOf" srcId="{C93AA789-4A04-E64C-AFF2-CDBCF392AA50}" destId="{1B9689D3-8BAA-D64E-9084-5B712CD4B79D}" srcOrd="1" destOrd="2" presId="urn:microsoft.com/office/officeart/2005/8/layout/vProcess5"/>
    <dgm:cxn modelId="{96664263-9536-DF43-8B91-78B0764D463F}" srcId="{00A36BA7-1D8D-6640-BB6C-D5023C1864D2}" destId="{C145A313-2743-894C-B65D-3F66083BB715}" srcOrd="1" destOrd="0" parTransId="{76A64100-EBEE-2C49-9C09-852B55326280}" sibTransId="{C7229FAD-F2B3-8348-BAE5-52469A91B558}"/>
    <dgm:cxn modelId="{E2E639A8-F5F0-3145-A434-A5CB3FCD8AB8}" type="presOf" srcId="{45C5830C-7866-5148-B6F0-FD9819ACC6E3}" destId="{D575F2C1-C3CA-964E-BC7C-6E494142F6FC}" srcOrd="1" destOrd="2" presId="urn:microsoft.com/office/officeart/2005/8/layout/vProcess5"/>
    <dgm:cxn modelId="{B344ACD2-F35E-414F-9866-DED8434B93F6}" srcId="{00A36BA7-1D8D-6640-BB6C-D5023C1864D2}" destId="{EA0EEBEF-CCB6-E64D-AD90-7743FC30D13B}" srcOrd="0" destOrd="0" parTransId="{08D0EA3F-CBFD-1543-95D2-D75DD00D4672}" sibTransId="{FD01DD84-00E3-A546-9B33-F03FA2A8A25A}"/>
    <dgm:cxn modelId="{E25670E2-2E1C-2443-BE00-94A400C6F911}" type="presOf" srcId="{C7229FAD-F2B3-8348-BAE5-52469A91B558}" destId="{128DD9D9-C085-1945-AFE8-28D6833A986B}" srcOrd="0" destOrd="0" presId="urn:microsoft.com/office/officeart/2005/8/layout/vProcess5"/>
    <dgm:cxn modelId="{81A759D0-6590-0342-94F7-D6F0CF03EF2F}" type="presOf" srcId="{C93AA789-4A04-E64C-AFF2-CDBCF392AA50}" destId="{4ADCF3E3-1F89-464A-B0D1-01AC2301A169}" srcOrd="0" destOrd="2" presId="urn:microsoft.com/office/officeart/2005/8/layout/vProcess5"/>
    <dgm:cxn modelId="{8EB0E290-3760-7E4E-962A-A4E45D71AA44}" type="presOf" srcId="{66536DBC-5D9F-D240-B7F2-EE5491C576DA}" destId="{D575F2C1-C3CA-964E-BC7C-6E494142F6FC}" srcOrd="1" destOrd="1" presId="urn:microsoft.com/office/officeart/2005/8/layout/vProcess5"/>
    <dgm:cxn modelId="{71B88609-5F46-9A4C-8739-119D2D6F6BFC}" type="presOf" srcId="{152E5036-072A-D340-B10C-712128FB4262}" destId="{A6F8801D-7571-8D49-8B46-EDDF02839E79}" srcOrd="0" destOrd="1" presId="urn:microsoft.com/office/officeart/2005/8/layout/vProcess5"/>
    <dgm:cxn modelId="{7F42B202-0D98-074B-B58F-A5FE2748CD29}" type="presOf" srcId="{5475135D-B76F-3047-B8F9-12BC4BC846CF}" destId="{6D864F7D-B202-784E-BA5B-403F982AD18F}" srcOrd="1" destOrd="4" presId="urn:microsoft.com/office/officeart/2005/8/layout/vProcess5"/>
    <dgm:cxn modelId="{1A72E382-035E-4F42-8C8E-1A7C92442174}" type="presOf" srcId="{AFCDC643-08A7-1E4C-9245-22A8DF49DC24}" destId="{A6F8801D-7571-8D49-8B46-EDDF02839E79}" srcOrd="0" destOrd="3" presId="urn:microsoft.com/office/officeart/2005/8/layout/vProcess5"/>
    <dgm:cxn modelId="{41F7FB82-625F-D443-A145-1496CDE43B64}" type="presOf" srcId="{DFAA6B6E-3FB3-A249-B486-F1166DD4A8BB}" destId="{C400C8DC-4723-4944-B092-51992D017BDD}" srcOrd="0" destOrd="0" presId="urn:microsoft.com/office/officeart/2005/8/layout/vProcess5"/>
    <dgm:cxn modelId="{26F9999C-C1AC-9844-881B-24416A771E8B}" type="presOf" srcId="{EA0EEBEF-CCB6-E64D-AD90-7743FC30D13B}" destId="{4ADCF3E3-1F89-464A-B0D1-01AC2301A169}" srcOrd="0" destOrd="0" presId="urn:microsoft.com/office/officeart/2005/8/layout/vProcess5"/>
    <dgm:cxn modelId="{AE5525ED-D6E3-074C-A342-57A74610A5C9}" type="presOf" srcId="{EA53CF99-70E1-6649-B811-5CD382F78D66}" destId="{1B9689D3-8BAA-D64E-9084-5B712CD4B79D}" srcOrd="1" destOrd="1" presId="urn:microsoft.com/office/officeart/2005/8/layout/vProcess5"/>
    <dgm:cxn modelId="{56D492CA-76A7-4E4E-BFA6-6917462178FB}" type="presOf" srcId="{00A36BA7-1D8D-6640-BB6C-D5023C1864D2}" destId="{74612A64-765A-EB4C-A2C6-8E89ECFFC42F}" srcOrd="0" destOrd="0" presId="urn:microsoft.com/office/officeart/2005/8/layout/vProcess5"/>
    <dgm:cxn modelId="{71A8B990-C98A-ED4E-9804-665BF51953FC}" type="presOf" srcId="{45C5830C-7866-5148-B6F0-FD9819ACC6E3}" destId="{C400C8DC-4723-4944-B092-51992D017BDD}" srcOrd="0" destOrd="2" presId="urn:microsoft.com/office/officeart/2005/8/layout/vProcess5"/>
    <dgm:cxn modelId="{C95BB2BC-536D-D348-A01A-53ABF28BA653}" type="presOf" srcId="{FD01DD84-00E3-A546-9B33-F03FA2A8A25A}" destId="{15552737-66C7-A04F-9304-643DB2CEBD4F}" srcOrd="0" destOrd="0" presId="urn:microsoft.com/office/officeart/2005/8/layout/vProcess5"/>
    <dgm:cxn modelId="{C9FCC4D3-CE55-744C-AB2B-F43497C5055B}" srcId="{C145A313-2743-894C-B65D-3F66083BB715}" destId="{A01C614A-DA64-D845-893A-206FB25F27E1}" srcOrd="1" destOrd="0" parTransId="{2AA3FD81-6E51-FD45-8848-68F9A77EE745}" sibTransId="{4315D5C3-A571-5449-958C-7B881161F835}"/>
    <dgm:cxn modelId="{9035F8B4-B751-9746-951E-77B2ABB71DF8}" type="presOf" srcId="{AFCDC643-08A7-1E4C-9245-22A8DF49DC24}" destId="{6D864F7D-B202-784E-BA5B-403F982AD18F}" srcOrd="1" destOrd="3" presId="urn:microsoft.com/office/officeart/2005/8/layout/vProcess5"/>
    <dgm:cxn modelId="{73384144-CEA0-1441-B539-DD312A3AA1A2}" srcId="{C145A313-2743-894C-B65D-3F66083BB715}" destId="{AFCDC643-08A7-1E4C-9245-22A8DF49DC24}" srcOrd="2" destOrd="0" parTransId="{4C49C57C-52FE-A74F-B270-80C14379CC48}" sibTransId="{74ABF898-8F21-7647-AFA9-BA897CEA0F4B}"/>
    <dgm:cxn modelId="{052A09EE-E86D-4543-8270-F989016FA5F9}" srcId="{C145A313-2743-894C-B65D-3F66083BB715}" destId="{152E5036-072A-D340-B10C-712128FB4262}" srcOrd="0" destOrd="0" parTransId="{2C7918ED-FDA5-8A4B-9FE8-34DFC66C3C50}" sibTransId="{82A51032-7648-7143-9E59-F569BEB40181}"/>
    <dgm:cxn modelId="{3B3291FB-DC33-A242-88AB-8E62180D9653}" type="presOf" srcId="{C145A313-2743-894C-B65D-3F66083BB715}" destId="{6D864F7D-B202-784E-BA5B-403F982AD18F}" srcOrd="1" destOrd="0" presId="urn:microsoft.com/office/officeart/2005/8/layout/vProcess5"/>
    <dgm:cxn modelId="{E7A35FFB-884F-9A44-AA1F-50CE01966B76}" srcId="{DFAA6B6E-3FB3-A249-B486-F1166DD4A8BB}" destId="{44CD5FAC-9F7B-A449-82C5-6335389C77C1}" srcOrd="2" destOrd="0" parTransId="{41DFF8A8-1F6F-7C40-8E4F-A6D914E714BF}" sibTransId="{B2D6BF5F-75FA-7C4D-ACBF-A677EAD63858}"/>
    <dgm:cxn modelId="{6F21547F-22EB-7D45-A435-12130C2A6042}" srcId="{EA0EEBEF-CCB6-E64D-AD90-7743FC30D13B}" destId="{EA53CF99-70E1-6649-B811-5CD382F78D66}" srcOrd="0" destOrd="0" parTransId="{5DCADCA2-1DDC-934A-92BD-AE1C1FFE52E7}" sibTransId="{350181C1-5963-CA47-84CD-2C6726C337A5}"/>
    <dgm:cxn modelId="{1F75B91F-9D44-034D-AA1F-337746DD6869}" type="presOf" srcId="{EA53CF99-70E1-6649-B811-5CD382F78D66}" destId="{4ADCF3E3-1F89-464A-B0D1-01AC2301A169}" srcOrd="0" destOrd="1" presId="urn:microsoft.com/office/officeart/2005/8/layout/vProcess5"/>
    <dgm:cxn modelId="{4D22768A-8A50-1E41-920F-18E63519E13E}" type="presOf" srcId="{EA0EEBEF-CCB6-E64D-AD90-7743FC30D13B}" destId="{1B9689D3-8BAA-D64E-9084-5B712CD4B79D}" srcOrd="1" destOrd="0" presId="urn:microsoft.com/office/officeart/2005/8/layout/vProcess5"/>
    <dgm:cxn modelId="{36506055-6E14-8D4A-BC04-3440C4E1CABA}" type="presOf" srcId="{44CD5FAC-9F7B-A449-82C5-6335389C77C1}" destId="{C400C8DC-4723-4944-B092-51992D017BDD}" srcOrd="0" destOrd="3" presId="urn:microsoft.com/office/officeart/2005/8/layout/vProcess5"/>
    <dgm:cxn modelId="{5DD45377-7514-B948-8E0C-2577AAC7AA62}" type="presOf" srcId="{44CD5FAC-9F7B-A449-82C5-6335389C77C1}" destId="{D575F2C1-C3CA-964E-BC7C-6E494142F6FC}" srcOrd="1" destOrd="3" presId="urn:microsoft.com/office/officeart/2005/8/layout/vProcess5"/>
    <dgm:cxn modelId="{2E254898-493A-8C4A-8D4F-FC0BABE0069B}" srcId="{EA0EEBEF-CCB6-E64D-AD90-7743FC30D13B}" destId="{C93AA789-4A04-E64C-AFF2-CDBCF392AA50}" srcOrd="1" destOrd="0" parTransId="{60CFAE90-662B-BD4C-BFE3-EFB57948A4F8}" sibTransId="{FD5D95BC-C222-9748-8F65-0B9246C7A5C8}"/>
    <dgm:cxn modelId="{93A5A428-4ACC-6044-BBDE-0306D77D62E3}" srcId="{C145A313-2743-894C-B65D-3F66083BB715}" destId="{5475135D-B76F-3047-B8F9-12BC4BC846CF}" srcOrd="3" destOrd="0" parTransId="{8252A5B5-96E8-AC41-B6FC-ABD719D9B842}" sibTransId="{C6348298-65C5-EE48-85A0-85D3251B7985}"/>
    <dgm:cxn modelId="{024738AA-E7DC-2F45-92FF-C9BEDA23EF24}" srcId="{00A36BA7-1D8D-6640-BB6C-D5023C1864D2}" destId="{DFAA6B6E-3FB3-A249-B486-F1166DD4A8BB}" srcOrd="2" destOrd="0" parTransId="{0C6B3106-1B58-FA4B-8A28-326A3CE5339E}" sibTransId="{70CB6E6F-65FA-2C4E-AFFB-CB22D67121D1}"/>
    <dgm:cxn modelId="{25818F77-5EE7-F14D-A21B-7EAD64D31CED}" srcId="{DFAA6B6E-3FB3-A249-B486-F1166DD4A8BB}" destId="{66536DBC-5D9F-D240-B7F2-EE5491C576DA}" srcOrd="0" destOrd="0" parTransId="{77FCB942-D3AC-394B-A3BB-BECCCC327FF5}" sibTransId="{BC0A57A4-1086-F244-8F33-3662F3914F62}"/>
    <dgm:cxn modelId="{1AE0C96D-3F19-AF4D-A8F6-9D58579B70B4}" type="presOf" srcId="{5475135D-B76F-3047-B8F9-12BC4BC846CF}" destId="{A6F8801D-7571-8D49-8B46-EDDF02839E79}" srcOrd="0" destOrd="4" presId="urn:microsoft.com/office/officeart/2005/8/layout/vProcess5"/>
    <dgm:cxn modelId="{658C3376-BC80-F643-998C-6F1463777834}" type="presOf" srcId="{A01C614A-DA64-D845-893A-206FB25F27E1}" destId="{6D864F7D-B202-784E-BA5B-403F982AD18F}" srcOrd="1" destOrd="2" presId="urn:microsoft.com/office/officeart/2005/8/layout/vProcess5"/>
    <dgm:cxn modelId="{9F05D273-E9FA-084C-A917-1385C9CFC650}" type="presParOf" srcId="{74612A64-765A-EB4C-A2C6-8E89ECFFC42F}" destId="{FF8003E1-2295-0A48-9446-5A241AB4DBAA}" srcOrd="0" destOrd="0" presId="urn:microsoft.com/office/officeart/2005/8/layout/vProcess5"/>
    <dgm:cxn modelId="{ACDB56DB-11CE-9644-88B9-F965D33905C1}" type="presParOf" srcId="{74612A64-765A-EB4C-A2C6-8E89ECFFC42F}" destId="{4ADCF3E3-1F89-464A-B0D1-01AC2301A169}" srcOrd="1" destOrd="0" presId="urn:microsoft.com/office/officeart/2005/8/layout/vProcess5"/>
    <dgm:cxn modelId="{5B568FA5-9AD6-B44B-8290-CAA9516BA80E}" type="presParOf" srcId="{74612A64-765A-EB4C-A2C6-8E89ECFFC42F}" destId="{A6F8801D-7571-8D49-8B46-EDDF02839E79}" srcOrd="2" destOrd="0" presId="urn:microsoft.com/office/officeart/2005/8/layout/vProcess5"/>
    <dgm:cxn modelId="{6D986CA2-7709-8A4F-9B75-5FA1D0FF882A}" type="presParOf" srcId="{74612A64-765A-EB4C-A2C6-8E89ECFFC42F}" destId="{C400C8DC-4723-4944-B092-51992D017BDD}" srcOrd="3" destOrd="0" presId="urn:microsoft.com/office/officeart/2005/8/layout/vProcess5"/>
    <dgm:cxn modelId="{B226A295-B4A3-9A49-A17A-2E4A84617628}" type="presParOf" srcId="{74612A64-765A-EB4C-A2C6-8E89ECFFC42F}" destId="{15552737-66C7-A04F-9304-643DB2CEBD4F}" srcOrd="4" destOrd="0" presId="urn:microsoft.com/office/officeart/2005/8/layout/vProcess5"/>
    <dgm:cxn modelId="{083E33E7-81CD-F44A-9A5E-B4F9EB3E2827}" type="presParOf" srcId="{74612A64-765A-EB4C-A2C6-8E89ECFFC42F}" destId="{128DD9D9-C085-1945-AFE8-28D6833A986B}" srcOrd="5" destOrd="0" presId="urn:microsoft.com/office/officeart/2005/8/layout/vProcess5"/>
    <dgm:cxn modelId="{2CA811D4-39A4-644A-8875-ACB502FA25A9}" type="presParOf" srcId="{74612A64-765A-EB4C-A2C6-8E89ECFFC42F}" destId="{1B9689D3-8BAA-D64E-9084-5B712CD4B79D}" srcOrd="6" destOrd="0" presId="urn:microsoft.com/office/officeart/2005/8/layout/vProcess5"/>
    <dgm:cxn modelId="{40DAAE64-442A-AA46-B049-9A6176367EF1}" type="presParOf" srcId="{74612A64-765A-EB4C-A2C6-8E89ECFFC42F}" destId="{6D864F7D-B202-784E-BA5B-403F982AD18F}" srcOrd="7" destOrd="0" presId="urn:microsoft.com/office/officeart/2005/8/layout/vProcess5"/>
    <dgm:cxn modelId="{9E68E63D-DEB8-404B-9E5C-1E820ECA5444}" type="presParOf" srcId="{74612A64-765A-EB4C-A2C6-8E89ECFFC42F}" destId="{D575F2C1-C3CA-964E-BC7C-6E494142F6F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A36BA7-1D8D-6640-BB6C-D5023C1864D2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EEBEF-CCB6-E64D-AD90-7743FC30D13B}">
      <dgm:prSet phldrT="[Text]"/>
      <dgm:spPr/>
      <dgm:t>
        <a:bodyPr/>
        <a:lstStyle/>
        <a:p>
          <a:r>
            <a:rPr lang="en-US" dirty="0" smtClean="0"/>
            <a:t>Minimum Requirements </a:t>
          </a:r>
          <a:endParaRPr lang="en-US" dirty="0"/>
        </a:p>
      </dgm:t>
    </dgm:pt>
    <dgm:pt modelId="{08D0EA3F-CBFD-1543-95D2-D75DD00D4672}" type="parTrans" cxnId="{B344ACD2-F35E-414F-9866-DED8434B93F6}">
      <dgm:prSet/>
      <dgm:spPr/>
      <dgm:t>
        <a:bodyPr/>
        <a:lstStyle/>
        <a:p>
          <a:endParaRPr lang="en-US"/>
        </a:p>
      </dgm:t>
    </dgm:pt>
    <dgm:pt modelId="{FD01DD84-00E3-A546-9B33-F03FA2A8A25A}" type="sibTrans" cxnId="{B344ACD2-F35E-414F-9866-DED8434B93F6}">
      <dgm:prSet/>
      <dgm:spPr/>
      <dgm:t>
        <a:bodyPr/>
        <a:lstStyle/>
        <a:p>
          <a:endParaRPr lang="en-US"/>
        </a:p>
      </dgm:t>
    </dgm:pt>
    <dgm:pt modelId="{C145A313-2743-894C-B65D-3F66083BB715}">
      <dgm:prSet phldrT="[Text]"/>
      <dgm:spPr/>
      <dgm:t>
        <a:bodyPr/>
        <a:lstStyle/>
        <a:p>
          <a:r>
            <a:rPr lang="en-US" dirty="0" smtClean="0"/>
            <a:t>Make connections</a:t>
          </a:r>
          <a:endParaRPr lang="en-US" dirty="0"/>
        </a:p>
      </dgm:t>
    </dgm:pt>
    <dgm:pt modelId="{76A64100-EBEE-2C49-9C09-852B55326280}" type="parTrans" cxnId="{96664263-9536-DF43-8B91-78B0764D463F}">
      <dgm:prSet/>
      <dgm:spPr/>
      <dgm:t>
        <a:bodyPr/>
        <a:lstStyle/>
        <a:p>
          <a:endParaRPr lang="en-US"/>
        </a:p>
      </dgm:t>
    </dgm:pt>
    <dgm:pt modelId="{C7229FAD-F2B3-8348-BAE5-52469A91B558}" type="sibTrans" cxnId="{96664263-9536-DF43-8B91-78B0764D463F}">
      <dgm:prSet/>
      <dgm:spPr/>
      <dgm:t>
        <a:bodyPr/>
        <a:lstStyle/>
        <a:p>
          <a:endParaRPr lang="en-US"/>
        </a:p>
      </dgm:t>
    </dgm:pt>
    <dgm:pt modelId="{DFAA6B6E-3FB3-A249-B486-F1166DD4A8BB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Solutions</a:t>
          </a:r>
          <a:endParaRPr lang="en-US" dirty="0">
            <a:solidFill>
              <a:srgbClr val="4F81BD"/>
            </a:solidFill>
          </a:endParaRPr>
        </a:p>
      </dgm:t>
    </dgm:pt>
    <dgm:pt modelId="{0C6B3106-1B58-FA4B-8A28-326A3CE5339E}" type="parTrans" cxnId="{024738AA-E7DC-2F45-92FF-C9BEDA23EF24}">
      <dgm:prSet/>
      <dgm:spPr/>
      <dgm:t>
        <a:bodyPr/>
        <a:lstStyle/>
        <a:p>
          <a:endParaRPr lang="en-US"/>
        </a:p>
      </dgm:t>
    </dgm:pt>
    <dgm:pt modelId="{70CB6E6F-65FA-2C4E-AFFB-CB22D67121D1}" type="sibTrans" cxnId="{024738AA-E7DC-2F45-92FF-C9BEDA23EF24}">
      <dgm:prSet/>
      <dgm:spPr/>
      <dgm:t>
        <a:bodyPr/>
        <a:lstStyle/>
        <a:p>
          <a:endParaRPr lang="en-US"/>
        </a:p>
      </dgm:t>
    </dgm:pt>
    <dgm:pt modelId="{EA53CF99-70E1-6649-B811-5CD382F78D66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5DCADCA2-1DDC-934A-92BD-AE1C1FFE52E7}" type="parTrans" cxnId="{6F21547F-22EB-7D45-A435-12130C2A6042}">
      <dgm:prSet/>
      <dgm:spPr/>
      <dgm:t>
        <a:bodyPr/>
        <a:lstStyle/>
        <a:p>
          <a:endParaRPr lang="en-US"/>
        </a:p>
      </dgm:t>
    </dgm:pt>
    <dgm:pt modelId="{350181C1-5963-CA47-84CD-2C6726C337A5}" type="sibTrans" cxnId="{6F21547F-22EB-7D45-A435-12130C2A6042}">
      <dgm:prSet/>
      <dgm:spPr/>
      <dgm:t>
        <a:bodyPr/>
        <a:lstStyle/>
        <a:p>
          <a:endParaRPr lang="en-US"/>
        </a:p>
      </dgm:t>
    </dgm:pt>
    <dgm:pt modelId="{C93AA789-4A04-E64C-AFF2-CDBCF392AA50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60CFAE90-662B-BD4C-BFE3-EFB57948A4F8}" type="parTrans" cxnId="{2E254898-493A-8C4A-8D4F-FC0BABE0069B}">
      <dgm:prSet/>
      <dgm:spPr/>
      <dgm:t>
        <a:bodyPr/>
        <a:lstStyle/>
        <a:p>
          <a:endParaRPr lang="en-US"/>
        </a:p>
      </dgm:t>
    </dgm:pt>
    <dgm:pt modelId="{FD5D95BC-C222-9748-8F65-0B9246C7A5C8}" type="sibTrans" cxnId="{2E254898-493A-8C4A-8D4F-FC0BABE0069B}">
      <dgm:prSet/>
      <dgm:spPr/>
      <dgm:t>
        <a:bodyPr/>
        <a:lstStyle/>
        <a:p>
          <a:endParaRPr lang="en-US"/>
        </a:p>
      </dgm:t>
    </dgm:pt>
    <dgm:pt modelId="{152E5036-072A-D340-B10C-712128FB4262}">
      <dgm:prSet phldrT="[Text]"/>
      <dgm:spPr/>
      <dgm:t>
        <a:bodyPr/>
        <a:lstStyle/>
        <a:p>
          <a:r>
            <a:rPr lang="en-US" dirty="0" smtClean="0"/>
            <a:t>Physical</a:t>
          </a:r>
          <a:endParaRPr lang="en-US" dirty="0"/>
        </a:p>
      </dgm:t>
    </dgm:pt>
    <dgm:pt modelId="{2C7918ED-FDA5-8A4B-9FE8-34DFC66C3C50}" type="parTrans" cxnId="{052A09EE-E86D-4543-8270-F989016FA5F9}">
      <dgm:prSet/>
      <dgm:spPr/>
      <dgm:t>
        <a:bodyPr/>
        <a:lstStyle/>
        <a:p>
          <a:endParaRPr lang="en-US"/>
        </a:p>
      </dgm:t>
    </dgm:pt>
    <dgm:pt modelId="{82A51032-7648-7143-9E59-F569BEB40181}" type="sibTrans" cxnId="{052A09EE-E86D-4543-8270-F989016FA5F9}">
      <dgm:prSet/>
      <dgm:spPr/>
      <dgm:t>
        <a:bodyPr/>
        <a:lstStyle/>
        <a:p>
          <a:endParaRPr lang="en-US"/>
        </a:p>
      </dgm:t>
    </dgm:pt>
    <dgm:pt modelId="{A01C614A-DA64-D845-893A-206FB25F27E1}">
      <dgm:prSet phldrT="[Text]"/>
      <dgm:spPr/>
      <dgm:t>
        <a:bodyPr/>
        <a:lstStyle/>
        <a:p>
          <a:r>
            <a:rPr lang="en-US" dirty="0" smtClean="0"/>
            <a:t>Virtual</a:t>
          </a:r>
          <a:endParaRPr lang="en-US" dirty="0"/>
        </a:p>
      </dgm:t>
    </dgm:pt>
    <dgm:pt modelId="{2AA3FD81-6E51-FD45-8848-68F9A77EE745}" type="parTrans" cxnId="{C9FCC4D3-CE55-744C-AB2B-F43497C5055B}">
      <dgm:prSet/>
      <dgm:spPr/>
      <dgm:t>
        <a:bodyPr/>
        <a:lstStyle/>
        <a:p>
          <a:endParaRPr lang="en-US"/>
        </a:p>
      </dgm:t>
    </dgm:pt>
    <dgm:pt modelId="{4315D5C3-A571-5449-958C-7B881161F835}" type="sibTrans" cxnId="{C9FCC4D3-CE55-744C-AB2B-F43497C5055B}">
      <dgm:prSet/>
      <dgm:spPr/>
      <dgm:t>
        <a:bodyPr/>
        <a:lstStyle/>
        <a:p>
          <a:endParaRPr lang="en-US"/>
        </a:p>
      </dgm:t>
    </dgm:pt>
    <dgm:pt modelId="{AFCDC643-08A7-1E4C-9245-22A8DF49DC24}">
      <dgm:prSet phldrT="[Text]"/>
      <dgm:spPr/>
      <dgm:t>
        <a:bodyPr/>
        <a:lstStyle/>
        <a:p>
          <a:r>
            <a:rPr lang="en-US" dirty="0" smtClean="0"/>
            <a:t>Storage</a:t>
          </a:r>
          <a:endParaRPr lang="en-US" dirty="0"/>
        </a:p>
      </dgm:t>
    </dgm:pt>
    <dgm:pt modelId="{4C49C57C-52FE-A74F-B270-80C14379CC48}" type="parTrans" cxnId="{73384144-CEA0-1441-B539-DD312A3AA1A2}">
      <dgm:prSet/>
      <dgm:spPr/>
      <dgm:t>
        <a:bodyPr/>
        <a:lstStyle/>
        <a:p>
          <a:endParaRPr lang="en-US"/>
        </a:p>
      </dgm:t>
    </dgm:pt>
    <dgm:pt modelId="{74ABF898-8F21-7647-AFA9-BA897CEA0F4B}" type="sibTrans" cxnId="{73384144-CEA0-1441-B539-DD312A3AA1A2}">
      <dgm:prSet/>
      <dgm:spPr/>
      <dgm:t>
        <a:bodyPr/>
        <a:lstStyle/>
        <a:p>
          <a:endParaRPr lang="en-US"/>
        </a:p>
      </dgm:t>
    </dgm:pt>
    <dgm:pt modelId="{5475135D-B76F-3047-B8F9-12BC4BC846CF}">
      <dgm:prSet phldrT="[Text]"/>
      <dgm:spPr/>
      <dgm:t>
        <a:bodyPr/>
        <a:lstStyle/>
        <a:p>
          <a:r>
            <a:rPr lang="en-US" dirty="0" smtClean="0"/>
            <a:t>Network</a:t>
          </a:r>
          <a:endParaRPr lang="en-US" dirty="0"/>
        </a:p>
      </dgm:t>
    </dgm:pt>
    <dgm:pt modelId="{8252A5B5-96E8-AC41-B6FC-ABD719D9B842}" type="parTrans" cxnId="{93A5A428-4ACC-6044-BBDE-0306D77D62E3}">
      <dgm:prSet/>
      <dgm:spPr/>
      <dgm:t>
        <a:bodyPr/>
        <a:lstStyle/>
        <a:p>
          <a:endParaRPr lang="en-US"/>
        </a:p>
      </dgm:t>
    </dgm:pt>
    <dgm:pt modelId="{C6348298-65C5-EE48-85A0-85D3251B7985}" type="sibTrans" cxnId="{93A5A428-4ACC-6044-BBDE-0306D77D62E3}">
      <dgm:prSet/>
      <dgm:spPr/>
      <dgm:t>
        <a:bodyPr/>
        <a:lstStyle/>
        <a:p>
          <a:endParaRPr lang="en-US"/>
        </a:p>
      </dgm:t>
    </dgm:pt>
    <dgm:pt modelId="{66536DBC-5D9F-D240-B7F2-EE5491C576DA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Critical</a:t>
          </a:r>
          <a:endParaRPr lang="en-US" dirty="0">
            <a:solidFill>
              <a:srgbClr val="4F81BD"/>
            </a:solidFill>
          </a:endParaRPr>
        </a:p>
      </dgm:t>
    </dgm:pt>
    <dgm:pt modelId="{77FCB942-D3AC-394B-A3BB-BECCCC327FF5}" type="parTrans" cxnId="{25818F77-5EE7-F14D-A21B-7EAD64D31CED}">
      <dgm:prSet/>
      <dgm:spPr/>
      <dgm:t>
        <a:bodyPr/>
        <a:lstStyle/>
        <a:p>
          <a:endParaRPr lang="en-US"/>
        </a:p>
      </dgm:t>
    </dgm:pt>
    <dgm:pt modelId="{BC0A57A4-1086-F244-8F33-3662F3914F62}" type="sibTrans" cxnId="{25818F77-5EE7-F14D-A21B-7EAD64D31CED}">
      <dgm:prSet/>
      <dgm:spPr/>
      <dgm:t>
        <a:bodyPr/>
        <a:lstStyle/>
        <a:p>
          <a:endParaRPr lang="en-US"/>
        </a:p>
      </dgm:t>
    </dgm:pt>
    <dgm:pt modelId="{45C5830C-7866-5148-B6F0-FD9819ACC6E3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Warning</a:t>
          </a:r>
          <a:endParaRPr lang="en-US" dirty="0">
            <a:solidFill>
              <a:srgbClr val="4F81BD"/>
            </a:solidFill>
          </a:endParaRPr>
        </a:p>
      </dgm:t>
    </dgm:pt>
    <dgm:pt modelId="{7109B32E-56D2-944E-BFED-09E077C166E2}" type="parTrans" cxnId="{61B55ABC-FC2A-D148-95C6-B8F4F6C0E9BC}">
      <dgm:prSet/>
      <dgm:spPr/>
      <dgm:t>
        <a:bodyPr/>
        <a:lstStyle/>
        <a:p>
          <a:endParaRPr lang="en-US"/>
        </a:p>
      </dgm:t>
    </dgm:pt>
    <dgm:pt modelId="{B723E433-AE99-E544-8D57-C1E24DA16CE3}" type="sibTrans" cxnId="{61B55ABC-FC2A-D148-95C6-B8F4F6C0E9BC}">
      <dgm:prSet/>
      <dgm:spPr/>
      <dgm:t>
        <a:bodyPr/>
        <a:lstStyle/>
        <a:p>
          <a:endParaRPr lang="en-US"/>
        </a:p>
      </dgm:t>
    </dgm:pt>
    <dgm:pt modelId="{44CD5FAC-9F7B-A449-82C5-6335389C77C1}">
      <dgm:prSet phldrT="[Text]"/>
      <dgm:spPr/>
      <dgm:t>
        <a:bodyPr/>
        <a:lstStyle/>
        <a:p>
          <a:r>
            <a:rPr lang="en-US" dirty="0" smtClean="0">
              <a:solidFill>
                <a:srgbClr val="4F81BD"/>
              </a:solidFill>
            </a:rPr>
            <a:t>Normal -&gt; Statistics </a:t>
          </a:r>
          <a:endParaRPr lang="en-US" dirty="0">
            <a:solidFill>
              <a:srgbClr val="4F81BD"/>
            </a:solidFill>
          </a:endParaRPr>
        </a:p>
      </dgm:t>
    </dgm:pt>
    <dgm:pt modelId="{41DFF8A8-1F6F-7C40-8E4F-A6D914E714BF}" type="parTrans" cxnId="{E7A35FFB-884F-9A44-AA1F-50CE01966B76}">
      <dgm:prSet/>
      <dgm:spPr/>
      <dgm:t>
        <a:bodyPr/>
        <a:lstStyle/>
        <a:p>
          <a:endParaRPr lang="en-US"/>
        </a:p>
      </dgm:t>
    </dgm:pt>
    <dgm:pt modelId="{B2D6BF5F-75FA-7C4D-ACBF-A677EAD63858}" type="sibTrans" cxnId="{E7A35FFB-884F-9A44-AA1F-50CE01966B76}">
      <dgm:prSet/>
      <dgm:spPr/>
      <dgm:t>
        <a:bodyPr/>
        <a:lstStyle/>
        <a:p>
          <a:endParaRPr lang="en-US"/>
        </a:p>
      </dgm:t>
    </dgm:pt>
    <dgm:pt modelId="{74612A64-765A-EB4C-A2C6-8E89ECFFC42F}" type="pres">
      <dgm:prSet presAssocID="{00A36BA7-1D8D-6640-BB6C-D5023C1864D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8003E1-2295-0A48-9446-5A241AB4DBAA}" type="pres">
      <dgm:prSet presAssocID="{00A36BA7-1D8D-6640-BB6C-D5023C1864D2}" presName="dummyMaxCanvas" presStyleCnt="0">
        <dgm:presLayoutVars/>
      </dgm:prSet>
      <dgm:spPr/>
    </dgm:pt>
    <dgm:pt modelId="{4ADCF3E3-1F89-464A-B0D1-01AC2301A169}" type="pres">
      <dgm:prSet presAssocID="{00A36BA7-1D8D-6640-BB6C-D5023C1864D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8801D-7571-8D49-8B46-EDDF02839E79}" type="pres">
      <dgm:prSet presAssocID="{00A36BA7-1D8D-6640-BB6C-D5023C1864D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0C8DC-4723-4944-B092-51992D017BDD}" type="pres">
      <dgm:prSet presAssocID="{00A36BA7-1D8D-6640-BB6C-D5023C1864D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52737-66C7-A04F-9304-643DB2CEBD4F}" type="pres">
      <dgm:prSet presAssocID="{00A36BA7-1D8D-6640-BB6C-D5023C1864D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DD9D9-C085-1945-AFE8-28D6833A986B}" type="pres">
      <dgm:prSet presAssocID="{00A36BA7-1D8D-6640-BB6C-D5023C1864D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689D3-8BAA-D64E-9084-5B712CD4B79D}" type="pres">
      <dgm:prSet presAssocID="{00A36BA7-1D8D-6640-BB6C-D5023C1864D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64F7D-B202-784E-BA5B-403F982AD18F}" type="pres">
      <dgm:prSet presAssocID="{00A36BA7-1D8D-6640-BB6C-D5023C1864D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5F2C1-C3CA-964E-BC7C-6E494142F6FC}" type="pres">
      <dgm:prSet presAssocID="{00A36BA7-1D8D-6640-BB6C-D5023C1864D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B55ABC-FC2A-D148-95C6-B8F4F6C0E9BC}" srcId="{DFAA6B6E-3FB3-A249-B486-F1166DD4A8BB}" destId="{45C5830C-7866-5148-B6F0-FD9819ACC6E3}" srcOrd="1" destOrd="0" parTransId="{7109B32E-56D2-944E-BFED-09E077C166E2}" sibTransId="{B723E433-AE99-E544-8D57-C1E24DA16CE3}"/>
    <dgm:cxn modelId="{94712C35-3938-B249-A69A-719F9C35749E}" type="presOf" srcId="{DFAA6B6E-3FB3-A249-B486-F1166DD4A8BB}" destId="{D575F2C1-C3CA-964E-BC7C-6E494142F6FC}" srcOrd="1" destOrd="0" presId="urn:microsoft.com/office/officeart/2005/8/layout/vProcess5"/>
    <dgm:cxn modelId="{0BB5655A-4AE0-F945-B131-722B36406920}" type="presOf" srcId="{EA0EEBEF-CCB6-E64D-AD90-7743FC30D13B}" destId="{4ADCF3E3-1F89-464A-B0D1-01AC2301A169}" srcOrd="0" destOrd="0" presId="urn:microsoft.com/office/officeart/2005/8/layout/vProcess5"/>
    <dgm:cxn modelId="{F78D199D-5421-AE43-8E28-15B010376C82}" type="presOf" srcId="{5475135D-B76F-3047-B8F9-12BC4BC846CF}" destId="{A6F8801D-7571-8D49-8B46-EDDF02839E79}" srcOrd="0" destOrd="4" presId="urn:microsoft.com/office/officeart/2005/8/layout/vProcess5"/>
    <dgm:cxn modelId="{98B3943C-6884-ED4B-97A3-A6489BB79DA8}" type="presOf" srcId="{C145A313-2743-894C-B65D-3F66083BB715}" destId="{A6F8801D-7571-8D49-8B46-EDDF02839E79}" srcOrd="0" destOrd="0" presId="urn:microsoft.com/office/officeart/2005/8/layout/vProcess5"/>
    <dgm:cxn modelId="{96664263-9536-DF43-8B91-78B0764D463F}" srcId="{00A36BA7-1D8D-6640-BB6C-D5023C1864D2}" destId="{C145A313-2743-894C-B65D-3F66083BB715}" srcOrd="1" destOrd="0" parTransId="{76A64100-EBEE-2C49-9C09-852B55326280}" sibTransId="{C7229FAD-F2B3-8348-BAE5-52469A91B558}"/>
    <dgm:cxn modelId="{B344ACD2-F35E-414F-9866-DED8434B93F6}" srcId="{00A36BA7-1D8D-6640-BB6C-D5023C1864D2}" destId="{EA0EEBEF-CCB6-E64D-AD90-7743FC30D13B}" srcOrd="0" destOrd="0" parTransId="{08D0EA3F-CBFD-1543-95D2-D75DD00D4672}" sibTransId="{FD01DD84-00E3-A546-9B33-F03FA2A8A25A}"/>
    <dgm:cxn modelId="{2ED07590-3220-CE47-B290-03295FDDA085}" type="presOf" srcId="{AFCDC643-08A7-1E4C-9245-22A8DF49DC24}" destId="{6D864F7D-B202-784E-BA5B-403F982AD18F}" srcOrd="1" destOrd="3" presId="urn:microsoft.com/office/officeart/2005/8/layout/vProcess5"/>
    <dgm:cxn modelId="{5EDA140F-661B-0543-A378-327861AD7293}" type="presOf" srcId="{66536DBC-5D9F-D240-B7F2-EE5491C576DA}" destId="{D575F2C1-C3CA-964E-BC7C-6E494142F6FC}" srcOrd="1" destOrd="1" presId="urn:microsoft.com/office/officeart/2005/8/layout/vProcess5"/>
    <dgm:cxn modelId="{E0680D96-96AB-8241-BB99-E5B09E96992D}" type="presOf" srcId="{EA53CF99-70E1-6649-B811-5CD382F78D66}" destId="{1B9689D3-8BAA-D64E-9084-5B712CD4B79D}" srcOrd="1" destOrd="1" presId="urn:microsoft.com/office/officeart/2005/8/layout/vProcess5"/>
    <dgm:cxn modelId="{AF30B19C-14EB-664E-8283-239C83619541}" type="presOf" srcId="{44CD5FAC-9F7B-A449-82C5-6335389C77C1}" destId="{C400C8DC-4723-4944-B092-51992D017BDD}" srcOrd="0" destOrd="3" presId="urn:microsoft.com/office/officeart/2005/8/layout/vProcess5"/>
    <dgm:cxn modelId="{BCF79627-513D-5747-AB9C-158EEB98C6EF}" type="presOf" srcId="{DFAA6B6E-3FB3-A249-B486-F1166DD4A8BB}" destId="{C400C8DC-4723-4944-B092-51992D017BDD}" srcOrd="0" destOrd="0" presId="urn:microsoft.com/office/officeart/2005/8/layout/vProcess5"/>
    <dgm:cxn modelId="{89ABE7F0-E6F2-DA44-8351-F30107A2AFEE}" type="presOf" srcId="{EA53CF99-70E1-6649-B811-5CD382F78D66}" destId="{4ADCF3E3-1F89-464A-B0D1-01AC2301A169}" srcOrd="0" destOrd="1" presId="urn:microsoft.com/office/officeart/2005/8/layout/vProcess5"/>
    <dgm:cxn modelId="{37A30953-46D6-634E-95A9-E0A248DC8B7D}" type="presOf" srcId="{152E5036-072A-D340-B10C-712128FB4262}" destId="{A6F8801D-7571-8D49-8B46-EDDF02839E79}" srcOrd="0" destOrd="1" presId="urn:microsoft.com/office/officeart/2005/8/layout/vProcess5"/>
    <dgm:cxn modelId="{4956AC48-AC06-E74D-94DC-AFA6C31D54E8}" type="presOf" srcId="{66536DBC-5D9F-D240-B7F2-EE5491C576DA}" destId="{C400C8DC-4723-4944-B092-51992D017BDD}" srcOrd="0" destOrd="1" presId="urn:microsoft.com/office/officeart/2005/8/layout/vProcess5"/>
    <dgm:cxn modelId="{5F275C22-DA27-F944-A156-6E36F66EC7F5}" type="presOf" srcId="{AFCDC643-08A7-1E4C-9245-22A8DF49DC24}" destId="{A6F8801D-7571-8D49-8B46-EDDF02839E79}" srcOrd="0" destOrd="3" presId="urn:microsoft.com/office/officeart/2005/8/layout/vProcess5"/>
    <dgm:cxn modelId="{C9FCC4D3-CE55-744C-AB2B-F43497C5055B}" srcId="{C145A313-2743-894C-B65D-3F66083BB715}" destId="{A01C614A-DA64-D845-893A-206FB25F27E1}" srcOrd="1" destOrd="0" parTransId="{2AA3FD81-6E51-FD45-8848-68F9A77EE745}" sibTransId="{4315D5C3-A571-5449-958C-7B881161F835}"/>
    <dgm:cxn modelId="{F8940BD7-D0CD-5D4B-B8B4-F5640AAA4F21}" type="presOf" srcId="{FD01DD84-00E3-A546-9B33-F03FA2A8A25A}" destId="{15552737-66C7-A04F-9304-643DB2CEBD4F}" srcOrd="0" destOrd="0" presId="urn:microsoft.com/office/officeart/2005/8/layout/vProcess5"/>
    <dgm:cxn modelId="{B938B565-74F1-9E41-B42D-CD77C29565CA}" type="presOf" srcId="{A01C614A-DA64-D845-893A-206FB25F27E1}" destId="{A6F8801D-7571-8D49-8B46-EDDF02839E79}" srcOrd="0" destOrd="2" presId="urn:microsoft.com/office/officeart/2005/8/layout/vProcess5"/>
    <dgm:cxn modelId="{E36EADBF-DD2D-854B-99FC-A85C814CE837}" type="presOf" srcId="{C93AA789-4A04-E64C-AFF2-CDBCF392AA50}" destId="{4ADCF3E3-1F89-464A-B0D1-01AC2301A169}" srcOrd="0" destOrd="2" presId="urn:microsoft.com/office/officeart/2005/8/layout/vProcess5"/>
    <dgm:cxn modelId="{976C8052-E66F-8841-A5B1-CAC72FD1793D}" type="presOf" srcId="{C145A313-2743-894C-B65D-3F66083BB715}" destId="{6D864F7D-B202-784E-BA5B-403F982AD18F}" srcOrd="1" destOrd="0" presId="urn:microsoft.com/office/officeart/2005/8/layout/vProcess5"/>
    <dgm:cxn modelId="{0AE0C768-2B40-6744-9BC5-97B544045429}" type="presOf" srcId="{45C5830C-7866-5148-B6F0-FD9819ACC6E3}" destId="{D575F2C1-C3CA-964E-BC7C-6E494142F6FC}" srcOrd="1" destOrd="2" presId="urn:microsoft.com/office/officeart/2005/8/layout/vProcess5"/>
    <dgm:cxn modelId="{73384144-CEA0-1441-B539-DD312A3AA1A2}" srcId="{C145A313-2743-894C-B65D-3F66083BB715}" destId="{AFCDC643-08A7-1E4C-9245-22A8DF49DC24}" srcOrd="2" destOrd="0" parTransId="{4C49C57C-52FE-A74F-B270-80C14379CC48}" sibTransId="{74ABF898-8F21-7647-AFA9-BA897CEA0F4B}"/>
    <dgm:cxn modelId="{3784DDA2-DD33-554B-9CED-2DC3E02869A3}" type="presOf" srcId="{152E5036-072A-D340-B10C-712128FB4262}" destId="{6D864F7D-B202-784E-BA5B-403F982AD18F}" srcOrd="1" destOrd="1" presId="urn:microsoft.com/office/officeart/2005/8/layout/vProcess5"/>
    <dgm:cxn modelId="{052A09EE-E86D-4543-8270-F989016FA5F9}" srcId="{C145A313-2743-894C-B65D-3F66083BB715}" destId="{152E5036-072A-D340-B10C-712128FB4262}" srcOrd="0" destOrd="0" parTransId="{2C7918ED-FDA5-8A4B-9FE8-34DFC66C3C50}" sibTransId="{82A51032-7648-7143-9E59-F569BEB40181}"/>
    <dgm:cxn modelId="{E7A35FFB-884F-9A44-AA1F-50CE01966B76}" srcId="{DFAA6B6E-3FB3-A249-B486-F1166DD4A8BB}" destId="{44CD5FAC-9F7B-A449-82C5-6335389C77C1}" srcOrd="2" destOrd="0" parTransId="{41DFF8A8-1F6F-7C40-8E4F-A6D914E714BF}" sibTransId="{B2D6BF5F-75FA-7C4D-ACBF-A677EAD63858}"/>
    <dgm:cxn modelId="{A5E2E33D-D952-5F4A-B426-3745C5432B55}" type="presOf" srcId="{EA0EEBEF-CCB6-E64D-AD90-7743FC30D13B}" destId="{1B9689D3-8BAA-D64E-9084-5B712CD4B79D}" srcOrd="1" destOrd="0" presId="urn:microsoft.com/office/officeart/2005/8/layout/vProcess5"/>
    <dgm:cxn modelId="{6F21547F-22EB-7D45-A435-12130C2A6042}" srcId="{EA0EEBEF-CCB6-E64D-AD90-7743FC30D13B}" destId="{EA53CF99-70E1-6649-B811-5CD382F78D66}" srcOrd="0" destOrd="0" parTransId="{5DCADCA2-1DDC-934A-92BD-AE1C1FFE52E7}" sibTransId="{350181C1-5963-CA47-84CD-2C6726C337A5}"/>
    <dgm:cxn modelId="{E493463F-EA64-764D-94B6-508CA71AAB41}" type="presOf" srcId="{C7229FAD-F2B3-8348-BAE5-52469A91B558}" destId="{128DD9D9-C085-1945-AFE8-28D6833A986B}" srcOrd="0" destOrd="0" presId="urn:microsoft.com/office/officeart/2005/8/layout/vProcess5"/>
    <dgm:cxn modelId="{CC4C5B39-B734-214A-B1B8-2CFE6CCD7273}" type="presOf" srcId="{00A36BA7-1D8D-6640-BB6C-D5023C1864D2}" destId="{74612A64-765A-EB4C-A2C6-8E89ECFFC42F}" srcOrd="0" destOrd="0" presId="urn:microsoft.com/office/officeart/2005/8/layout/vProcess5"/>
    <dgm:cxn modelId="{CF8F22DA-3B0F-3D4F-AEE3-728E88813A91}" type="presOf" srcId="{C93AA789-4A04-E64C-AFF2-CDBCF392AA50}" destId="{1B9689D3-8BAA-D64E-9084-5B712CD4B79D}" srcOrd="1" destOrd="2" presId="urn:microsoft.com/office/officeart/2005/8/layout/vProcess5"/>
    <dgm:cxn modelId="{2419468C-3CCF-0B44-A201-E2E8D93F8A36}" type="presOf" srcId="{45C5830C-7866-5148-B6F0-FD9819ACC6E3}" destId="{C400C8DC-4723-4944-B092-51992D017BDD}" srcOrd="0" destOrd="2" presId="urn:microsoft.com/office/officeart/2005/8/layout/vProcess5"/>
    <dgm:cxn modelId="{DA2A8213-D4E8-FF44-93C3-2695CB6BC22A}" type="presOf" srcId="{A01C614A-DA64-D845-893A-206FB25F27E1}" destId="{6D864F7D-B202-784E-BA5B-403F982AD18F}" srcOrd="1" destOrd="2" presId="urn:microsoft.com/office/officeart/2005/8/layout/vProcess5"/>
    <dgm:cxn modelId="{2E254898-493A-8C4A-8D4F-FC0BABE0069B}" srcId="{EA0EEBEF-CCB6-E64D-AD90-7743FC30D13B}" destId="{C93AA789-4A04-E64C-AFF2-CDBCF392AA50}" srcOrd="1" destOrd="0" parTransId="{60CFAE90-662B-BD4C-BFE3-EFB57948A4F8}" sibTransId="{FD5D95BC-C222-9748-8F65-0B9246C7A5C8}"/>
    <dgm:cxn modelId="{35BB4809-8000-F34A-9344-20AD3F07D170}" type="presOf" srcId="{5475135D-B76F-3047-B8F9-12BC4BC846CF}" destId="{6D864F7D-B202-784E-BA5B-403F982AD18F}" srcOrd="1" destOrd="4" presId="urn:microsoft.com/office/officeart/2005/8/layout/vProcess5"/>
    <dgm:cxn modelId="{93A5A428-4ACC-6044-BBDE-0306D77D62E3}" srcId="{C145A313-2743-894C-B65D-3F66083BB715}" destId="{5475135D-B76F-3047-B8F9-12BC4BC846CF}" srcOrd="3" destOrd="0" parTransId="{8252A5B5-96E8-AC41-B6FC-ABD719D9B842}" sibTransId="{C6348298-65C5-EE48-85A0-85D3251B7985}"/>
    <dgm:cxn modelId="{024738AA-E7DC-2F45-92FF-C9BEDA23EF24}" srcId="{00A36BA7-1D8D-6640-BB6C-D5023C1864D2}" destId="{DFAA6B6E-3FB3-A249-B486-F1166DD4A8BB}" srcOrd="2" destOrd="0" parTransId="{0C6B3106-1B58-FA4B-8A28-326A3CE5339E}" sibTransId="{70CB6E6F-65FA-2C4E-AFFB-CB22D67121D1}"/>
    <dgm:cxn modelId="{25818F77-5EE7-F14D-A21B-7EAD64D31CED}" srcId="{DFAA6B6E-3FB3-A249-B486-F1166DD4A8BB}" destId="{66536DBC-5D9F-D240-B7F2-EE5491C576DA}" srcOrd="0" destOrd="0" parTransId="{77FCB942-D3AC-394B-A3BB-BECCCC327FF5}" sibTransId="{BC0A57A4-1086-F244-8F33-3662F3914F62}"/>
    <dgm:cxn modelId="{061B898A-439D-8F4D-81DD-7BDB4C26E0C9}" type="presOf" srcId="{44CD5FAC-9F7B-A449-82C5-6335389C77C1}" destId="{D575F2C1-C3CA-964E-BC7C-6E494142F6FC}" srcOrd="1" destOrd="3" presId="urn:microsoft.com/office/officeart/2005/8/layout/vProcess5"/>
    <dgm:cxn modelId="{35073734-41BF-6243-9B09-31BCBE2F5EA9}" type="presParOf" srcId="{74612A64-765A-EB4C-A2C6-8E89ECFFC42F}" destId="{FF8003E1-2295-0A48-9446-5A241AB4DBAA}" srcOrd="0" destOrd="0" presId="urn:microsoft.com/office/officeart/2005/8/layout/vProcess5"/>
    <dgm:cxn modelId="{374881DD-9440-B14F-B7E9-AF16095F9CC6}" type="presParOf" srcId="{74612A64-765A-EB4C-A2C6-8E89ECFFC42F}" destId="{4ADCF3E3-1F89-464A-B0D1-01AC2301A169}" srcOrd="1" destOrd="0" presId="urn:microsoft.com/office/officeart/2005/8/layout/vProcess5"/>
    <dgm:cxn modelId="{04C659F4-217B-444E-B127-8320E704B504}" type="presParOf" srcId="{74612A64-765A-EB4C-A2C6-8E89ECFFC42F}" destId="{A6F8801D-7571-8D49-8B46-EDDF02839E79}" srcOrd="2" destOrd="0" presId="urn:microsoft.com/office/officeart/2005/8/layout/vProcess5"/>
    <dgm:cxn modelId="{620711E5-4096-0949-8EBE-8A7C6F90D804}" type="presParOf" srcId="{74612A64-765A-EB4C-A2C6-8E89ECFFC42F}" destId="{C400C8DC-4723-4944-B092-51992D017BDD}" srcOrd="3" destOrd="0" presId="urn:microsoft.com/office/officeart/2005/8/layout/vProcess5"/>
    <dgm:cxn modelId="{61FA04F7-43B7-2C49-9091-99B466B19B59}" type="presParOf" srcId="{74612A64-765A-EB4C-A2C6-8E89ECFFC42F}" destId="{15552737-66C7-A04F-9304-643DB2CEBD4F}" srcOrd="4" destOrd="0" presId="urn:microsoft.com/office/officeart/2005/8/layout/vProcess5"/>
    <dgm:cxn modelId="{0E8AFF95-237C-0849-BFEC-653705D87383}" type="presParOf" srcId="{74612A64-765A-EB4C-A2C6-8E89ECFFC42F}" destId="{128DD9D9-C085-1945-AFE8-28D6833A986B}" srcOrd="5" destOrd="0" presId="urn:microsoft.com/office/officeart/2005/8/layout/vProcess5"/>
    <dgm:cxn modelId="{259A23B8-0165-4D4F-B34C-3A2166F92F36}" type="presParOf" srcId="{74612A64-765A-EB4C-A2C6-8E89ECFFC42F}" destId="{1B9689D3-8BAA-D64E-9084-5B712CD4B79D}" srcOrd="6" destOrd="0" presId="urn:microsoft.com/office/officeart/2005/8/layout/vProcess5"/>
    <dgm:cxn modelId="{25CF58E9-82A6-054B-BD02-C8AD6C96FDAA}" type="presParOf" srcId="{74612A64-765A-EB4C-A2C6-8E89ECFFC42F}" destId="{6D864F7D-B202-784E-BA5B-403F982AD18F}" srcOrd="7" destOrd="0" presId="urn:microsoft.com/office/officeart/2005/8/layout/vProcess5"/>
    <dgm:cxn modelId="{46F891F8-A375-DE4D-9245-5CD05BC02C5A}" type="presParOf" srcId="{74612A64-765A-EB4C-A2C6-8E89ECFFC42F}" destId="{D575F2C1-C3CA-964E-BC7C-6E494142F6F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4D55-20A7-4B40-91CF-659AF378D88B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5E528-204F-4891-9429-0B7D2CC4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8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97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39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6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54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2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77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67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13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1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5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89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70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19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63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91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45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05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98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8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48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2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2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68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98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9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7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9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7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7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7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95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70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7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62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385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283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283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68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57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068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91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 smtClean="0"/>
          </a:p>
          <a:p>
            <a:pPr marL="0" lvl="0" indent="0">
              <a:buFontTx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5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338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6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983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401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28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83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631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04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111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9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7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2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04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E528-204F-4891-9429-0B7D2CC40F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2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62000"/>
            <a:ext cx="7772400" cy="15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2860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7" y="5943600"/>
            <a:ext cx="5572125" cy="107632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3048000"/>
            <a:ext cx="4114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youremail@domain.com</a:t>
            </a:r>
          </a:p>
        </p:txBody>
      </p:sp>
    </p:spTree>
    <p:extLst>
      <p:ext uri="{BB962C8B-B14F-4D97-AF65-F5344CB8AC3E}">
        <p14:creationId xmlns:p14="http://schemas.microsoft.com/office/powerpoint/2010/main" val="458561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62000"/>
            <a:ext cx="7772400" cy="15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2860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7" y="5943600"/>
            <a:ext cx="5572125" cy="107632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3048000"/>
            <a:ext cx="4114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youremail@domain.com</a:t>
            </a:r>
          </a:p>
        </p:txBody>
      </p:sp>
    </p:spTree>
    <p:extLst>
      <p:ext uri="{BB962C8B-B14F-4D97-AF65-F5344CB8AC3E}">
        <p14:creationId xmlns:p14="http://schemas.microsoft.com/office/powerpoint/2010/main" val="114641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2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5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19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7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10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4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8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41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0"/>
            <a:ext cx="9144000" cy="10604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43328"/>
            <a:ext cx="3810000" cy="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2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0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7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6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9A4A9-D095-41F7-B2D8-60C19A62F1A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4995B-4D80-424B-8474-687D08C6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8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800" y="2514600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“If </a:t>
            </a:r>
            <a:r>
              <a:rPr lang="en-US" sz="2000" b="1" dirty="0">
                <a:solidFill>
                  <a:schemeClr val="bg1"/>
                </a:solidFill>
              </a:rPr>
              <a:t>you think technology can solve your security problems, then you don't understand the problems and you don't understand the </a:t>
            </a:r>
            <a:r>
              <a:rPr lang="en-US" sz="2000" b="1" dirty="0" smtClean="0">
                <a:solidFill>
                  <a:schemeClr val="bg1"/>
                </a:solidFill>
              </a:rPr>
              <a:t>technology” Bruce </a:t>
            </a:r>
            <a:r>
              <a:rPr lang="en-US" sz="2000" b="1" dirty="0" err="1" smtClean="0">
                <a:solidFill>
                  <a:schemeClr val="bg1"/>
                </a:solidFill>
              </a:rPr>
              <a:t>Schneier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33" y="1600200"/>
            <a:ext cx="55397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741612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1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Feeling </a:t>
            </a:r>
            <a:r>
              <a:rPr lang="en-US" dirty="0"/>
              <a:t>the incident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06008"/>
            <a:ext cx="3810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4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Best</a:t>
            </a:r>
            <a:r>
              <a:rPr lang="es-CO" dirty="0" smtClean="0"/>
              <a:t> </a:t>
            </a:r>
            <a:r>
              <a:rPr lang="es-CO" dirty="0" err="1" smtClean="0"/>
              <a:t>practices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 you can't be measured, you can't control </a:t>
            </a:r>
            <a:r>
              <a:rPr lang="en-US" dirty="0" smtClean="0"/>
              <a:t>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can't control, </a:t>
            </a:r>
            <a:br>
              <a:rPr lang="en-US" dirty="0"/>
            </a:br>
            <a:r>
              <a:rPr lang="en-US" dirty="0" smtClean="0"/>
              <a:t>you </a:t>
            </a:r>
            <a:r>
              <a:rPr lang="en-US" dirty="0"/>
              <a:t>can't </a:t>
            </a:r>
            <a:r>
              <a:rPr lang="en-US" dirty="0" smtClean="0"/>
              <a:t>manage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can't manage,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</a:t>
            </a:r>
            <a:r>
              <a:rPr lang="en-US" dirty="0"/>
              <a:t>can't improve 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43881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Monitoring Tool</a:t>
            </a:r>
            <a:endParaRPr lang="en-US" dirty="0"/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0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M</a:t>
            </a:r>
            <a:r>
              <a:rPr lang="es-CO" dirty="0" smtClean="0"/>
              <a:t>onitoring Tool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054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Alerts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Prevention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/>
            <a:r>
              <a:rPr lang="en-US" sz="1600" dirty="0" smtClean="0"/>
              <a:t>Compatibility</a:t>
            </a:r>
          </a:p>
          <a:p>
            <a:pPr marL="457200" indent="-457200"/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Visibility network and infrastructure not controlled</a:t>
            </a:r>
            <a:r>
              <a:rPr lang="en-US" sz="16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Flexibility </a:t>
            </a: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ROI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37182"/>
            <a:ext cx="4038600" cy="185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6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Decision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604662"/>
              </p:ext>
            </p:extLst>
          </p:nvPr>
        </p:nvGraphicFramePr>
        <p:xfrm>
          <a:off x="304800" y="1295400"/>
          <a:ext cx="8610600" cy="483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0"/>
            <a:ext cx="1314286" cy="11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8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Decision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08" y="2657915"/>
            <a:ext cx="4022585" cy="15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7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Decision</a:t>
            </a:r>
            <a:endParaRPr lang="en-US" dirty="0"/>
          </a:p>
        </p:txBody>
      </p:sp>
      <p:pic>
        <p:nvPicPr>
          <p:cNvPr id="4" name="Content Placeholder 3" descr="Screen Shot 2014-10-10 at 6.32.2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58" b="-9158"/>
          <a:stretch>
            <a:fillRect/>
          </a:stretch>
        </p:blipFill>
        <p:spPr>
          <a:xfrm>
            <a:off x="2355118" y="2209800"/>
            <a:ext cx="4433765" cy="2438400"/>
          </a:xfrm>
        </p:spPr>
      </p:pic>
    </p:spTree>
    <p:extLst>
      <p:ext uri="{BB962C8B-B14F-4D97-AF65-F5344CB8AC3E}">
        <p14:creationId xmlns:p14="http://schemas.microsoft.com/office/powerpoint/2010/main" val="29629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Decision</a:t>
            </a:r>
            <a:endParaRPr lang="en-US" dirty="0"/>
          </a:p>
        </p:txBody>
      </p:sp>
      <p:pic>
        <p:nvPicPr>
          <p:cNvPr id="3" name="Content Placeholder 2" descr="Screen Shot 2014-10-10 at 6.34.1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5" r="-7555"/>
          <a:stretch>
            <a:fillRect/>
          </a:stretch>
        </p:blipFill>
        <p:spPr>
          <a:xfrm>
            <a:off x="1371600" y="1668904"/>
            <a:ext cx="6400800" cy="3520193"/>
          </a:xfrm>
        </p:spPr>
      </p:pic>
    </p:spTree>
    <p:extLst>
      <p:ext uri="{BB962C8B-B14F-4D97-AF65-F5344CB8AC3E}">
        <p14:creationId xmlns:p14="http://schemas.microsoft.com/office/powerpoint/2010/main" val="37184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Decision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4590476" cy="33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iphy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9718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8534400" cy="1524000"/>
          </a:xfrm>
        </p:spPr>
        <p:txBody>
          <a:bodyPr>
            <a:normAutofit/>
          </a:bodyPr>
          <a:lstStyle/>
          <a:p>
            <a:r>
              <a:rPr lang="es-CO" dirty="0" err="1" smtClean="0">
                <a:latin typeface="Myriad Pro Light" pitchFamily="34" charset="0"/>
              </a:rPr>
              <a:t>Customizing</a:t>
            </a:r>
            <a:r>
              <a:rPr lang="es-CO" dirty="0" smtClean="0">
                <a:latin typeface="Myriad Pro Light" pitchFamily="34" charset="0"/>
              </a:rPr>
              <a:t> </a:t>
            </a:r>
            <a:r>
              <a:rPr lang="es-CO" dirty="0" err="1" smtClean="0">
                <a:latin typeface="Myriad Pro Light" pitchFamily="34" charset="0"/>
              </a:rPr>
              <a:t>Nagios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>
                <a:latin typeface="Myriad Pro Light" pitchFamily="34" charset="0"/>
              </a:rPr>
              <a:t>Dorancé</a:t>
            </a:r>
            <a:r>
              <a:rPr lang="en-US" b="1" dirty="0" smtClean="0">
                <a:latin typeface="Myriad Pro Light" pitchFamily="34" charset="0"/>
              </a:rPr>
              <a:t> </a:t>
            </a:r>
            <a:r>
              <a:rPr lang="en-US" b="1" dirty="0" err="1" smtClean="0">
                <a:latin typeface="Myriad Pro Light" pitchFamily="34" charset="0"/>
              </a:rPr>
              <a:t>Martínez</a:t>
            </a:r>
            <a:r>
              <a:rPr lang="en-US" b="1" dirty="0" smtClean="0">
                <a:latin typeface="Myriad Pro Light" pitchFamily="34" charset="0"/>
              </a:rPr>
              <a:t> Cortés</a:t>
            </a:r>
            <a:endParaRPr lang="en-US" b="1" dirty="0">
              <a:latin typeface="Myriad Pro Light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dorancemc@gmail.com	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17962" y="3632200"/>
            <a:ext cx="16208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@</a:t>
            </a:r>
            <a:r>
              <a:rPr lang="en-US" altLang="en-US" b="1" dirty="0" err="1">
                <a:solidFill>
                  <a:schemeClr val="bg1"/>
                </a:solidFill>
              </a:rPr>
              <a:t>dorancemc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632200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1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13171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Responsabilities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Application Administration</a:t>
            </a:r>
          </a:p>
          <a:p>
            <a:r>
              <a:rPr lang="en-US" dirty="0"/>
              <a:t>Database Administration </a:t>
            </a:r>
          </a:p>
          <a:p>
            <a:r>
              <a:rPr lang="en-US" dirty="0"/>
              <a:t>Script development</a:t>
            </a:r>
          </a:p>
          <a:p>
            <a:r>
              <a:rPr lang="en-US" dirty="0"/>
              <a:t>User support (level2)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New projects</a:t>
            </a:r>
          </a:p>
          <a:p>
            <a:r>
              <a:rPr lang="en-US" dirty="0"/>
              <a:t>Contact with suppliers</a:t>
            </a:r>
          </a:p>
          <a:p>
            <a:r>
              <a:rPr lang="en-US" dirty="0"/>
              <a:t>Internet Support </a:t>
            </a:r>
          </a:p>
          <a:p>
            <a:r>
              <a:rPr lang="en-US" dirty="0"/>
              <a:t>Software updates</a:t>
            </a:r>
          </a:p>
          <a:p>
            <a:r>
              <a:rPr lang="en-US" dirty="0" err="1"/>
              <a:t>AntiVirus</a:t>
            </a:r>
            <a:r>
              <a:rPr lang="en-US" dirty="0"/>
              <a:t> updates</a:t>
            </a:r>
          </a:p>
          <a:p>
            <a:r>
              <a:rPr lang="en-US" dirty="0"/>
              <a:t>Network speed</a:t>
            </a:r>
          </a:p>
          <a:p>
            <a:r>
              <a:rPr lang="en-US" dirty="0"/>
              <a:t>Backups</a:t>
            </a:r>
          </a:p>
          <a:p>
            <a:r>
              <a:rPr lang="en-US" dirty="0"/>
              <a:t>SLA compliance </a:t>
            </a:r>
          </a:p>
          <a:p>
            <a:r>
              <a:rPr lang="en-US" dirty="0"/>
              <a:t>Best practices</a:t>
            </a:r>
          </a:p>
          <a:p>
            <a:r>
              <a:rPr lang="en-US" dirty="0"/>
              <a:t>Infrastructure </a:t>
            </a:r>
            <a:r>
              <a:rPr lang="en-US" dirty="0" smtClean="0"/>
              <a:t>improvement</a:t>
            </a:r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196306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8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Incidents</a:t>
            </a:r>
            <a:r>
              <a:rPr lang="es-CO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Slowness problems</a:t>
            </a:r>
          </a:p>
          <a:p>
            <a:r>
              <a:rPr lang="en-US" dirty="0" smtClean="0"/>
              <a:t>Failures in the database</a:t>
            </a:r>
          </a:p>
          <a:p>
            <a:r>
              <a:rPr lang="en-US" dirty="0" smtClean="0"/>
              <a:t>Users with little training</a:t>
            </a:r>
          </a:p>
          <a:p>
            <a:r>
              <a:rPr lang="en-US" dirty="0" smtClean="0"/>
              <a:t>Urgent projects</a:t>
            </a:r>
          </a:p>
          <a:p>
            <a:r>
              <a:rPr lang="en-US" dirty="0" smtClean="0"/>
              <a:t>Failures in Internet</a:t>
            </a:r>
          </a:p>
          <a:p>
            <a:r>
              <a:rPr lang="en-US" dirty="0" smtClean="0"/>
              <a:t>Virus in the system</a:t>
            </a:r>
          </a:p>
          <a:p>
            <a:r>
              <a:rPr lang="en-US" dirty="0" smtClean="0"/>
              <a:t>Recovery of Backups</a:t>
            </a:r>
          </a:p>
          <a:p>
            <a:r>
              <a:rPr lang="en-US" dirty="0" smtClean="0"/>
              <a:t>Incidents</a:t>
            </a:r>
          </a:p>
          <a:p>
            <a:r>
              <a:rPr lang="en-US" dirty="0" smtClean="0"/>
              <a:t>Breach of SLA</a:t>
            </a:r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491581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6095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2324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Operative</a:t>
            </a:r>
            <a:r>
              <a:rPr lang="es-CO" dirty="0" smtClean="0"/>
              <a:t> </a:t>
            </a:r>
            <a:r>
              <a:rPr lang="es-CO" dirty="0" err="1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3131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7881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Network &amp;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Hardware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8458200" cy="13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" y="2209800"/>
            <a:ext cx="8229600" cy="59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743200"/>
            <a:ext cx="381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92447" y="5410200"/>
            <a:ext cx="381000" cy="60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Hardware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57400"/>
            <a:ext cx="8229600" cy="5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41793"/>
            <a:ext cx="8229600" cy="69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514600"/>
            <a:ext cx="40163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81" y="4343400"/>
            <a:ext cx="40163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81" y="4054750"/>
            <a:ext cx="40163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6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4" y="1828800"/>
            <a:ext cx="8327366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4" y="3753594"/>
            <a:ext cx="8327366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4" y="5105400"/>
            <a:ext cx="832736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4" y="2773262"/>
            <a:ext cx="832736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Agenda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Myriad Pro Light" pitchFamily="34" charset="0"/>
              </a:rPr>
              <a:t>About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err="1" smtClean="0">
                <a:latin typeface="Myriad Pro Light" pitchFamily="34" charset="0"/>
              </a:rPr>
              <a:t>Good</a:t>
            </a:r>
            <a:r>
              <a:rPr lang="es-CO" dirty="0" smtClean="0">
                <a:latin typeface="Myriad Pro Light" pitchFamily="34" charset="0"/>
              </a:rPr>
              <a:t> </a:t>
            </a:r>
            <a:r>
              <a:rPr lang="es-CO" dirty="0" err="1" smtClean="0">
                <a:latin typeface="Myriad Pro Light" pitchFamily="34" charset="0"/>
              </a:rPr>
              <a:t>practices</a:t>
            </a:r>
            <a:endParaRPr lang="es-CO" dirty="0" smtClean="0">
              <a:latin typeface="Myriad Pro Light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err="1" smtClean="0">
                <a:latin typeface="Myriad Pro Light" pitchFamily="34" charset="0"/>
              </a:rPr>
              <a:t>Monitoring</a:t>
            </a:r>
            <a:r>
              <a:rPr lang="es-CO" dirty="0" smtClean="0">
                <a:latin typeface="Myriad Pro Light" pitchFamily="34" charset="0"/>
              </a:rPr>
              <a:t> </a:t>
            </a:r>
            <a:r>
              <a:rPr lang="es-CO" dirty="0" err="1" smtClean="0">
                <a:latin typeface="Myriad Pro Light" pitchFamily="34" charset="0"/>
              </a:rPr>
              <a:t>tools</a:t>
            </a:r>
            <a:endParaRPr lang="es-CO" dirty="0" smtClean="0">
              <a:latin typeface="Myriad Pro Light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err="1" smtClean="0">
                <a:latin typeface="Myriad Pro Light" pitchFamily="34" charset="0"/>
              </a:rPr>
              <a:t>Why</a:t>
            </a:r>
            <a:r>
              <a:rPr lang="es-CO" dirty="0" smtClean="0">
                <a:latin typeface="Myriad Pro Light" pitchFamily="34" charset="0"/>
              </a:rPr>
              <a:t> </a:t>
            </a:r>
            <a:r>
              <a:rPr lang="es-CO" dirty="0" err="1" smtClean="0">
                <a:latin typeface="Myriad Pro Light" pitchFamily="34" charset="0"/>
              </a:rPr>
              <a:t>nagios</a:t>
            </a:r>
            <a:r>
              <a:rPr lang="es-CO" dirty="0" smtClean="0">
                <a:latin typeface="Myriad Pro Light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err="1" smtClean="0">
                <a:latin typeface="Myriad Pro Light" pitchFamily="34" charset="0"/>
              </a:rPr>
              <a:t>Work</a:t>
            </a:r>
            <a:r>
              <a:rPr lang="es-CO" dirty="0" smtClean="0">
                <a:latin typeface="Myriad Pro Light" pitchFamily="34" charset="0"/>
              </a:rPr>
              <a:t> </a:t>
            </a:r>
            <a:r>
              <a:rPr lang="es-CO" dirty="0" err="1" smtClean="0">
                <a:latin typeface="Myriad Pro Light" pitchFamily="34" charset="0"/>
              </a:rPr>
              <a:t>with</a:t>
            </a:r>
            <a:r>
              <a:rPr lang="es-CO" dirty="0" smtClean="0">
                <a:latin typeface="Myriad Pro Light" pitchFamily="34" charset="0"/>
              </a:rPr>
              <a:t>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smtClean="0">
                <a:latin typeface="Myriad Pro Light" pitchFamily="34" charset="0"/>
              </a:rPr>
              <a:t>Nagios for &gt;300 host &gt;2500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smtClean="0">
                <a:latin typeface="Myriad Pro Light" pitchFamily="34" charset="0"/>
              </a:rPr>
              <a:t>Strategy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err="1" smtClean="0">
                <a:latin typeface="Myriad Pro Light" pitchFamily="34" charset="0"/>
              </a:rPr>
              <a:t>Capacity</a:t>
            </a:r>
            <a:r>
              <a:rPr lang="es-CO" dirty="0" smtClean="0">
                <a:latin typeface="Myriad Pro Light" pitchFamily="34" charset="0"/>
              </a:rPr>
              <a:t> </a:t>
            </a:r>
            <a:r>
              <a:rPr lang="es-CO" dirty="0" err="1" smtClean="0">
                <a:latin typeface="Myriad Pro Light" pitchFamily="34" charset="0"/>
              </a:rPr>
              <a:t>planning</a:t>
            </a:r>
            <a:endParaRPr lang="es-CO" dirty="0" smtClean="0">
              <a:latin typeface="Myriad Pro Light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smtClean="0">
                <a:latin typeface="Myriad Pro Light" pitchFamily="34" charset="0"/>
              </a:rPr>
              <a:t>Conclusion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err="1" smtClean="0">
                <a:latin typeface="Myriad Pro Light" pitchFamily="34" charset="0"/>
              </a:rPr>
              <a:t>Questions</a:t>
            </a:r>
            <a:endParaRPr lang="es-CO" dirty="0" smtClean="0"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06" y="2667000"/>
            <a:ext cx="4876800" cy="325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780212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Network &amp; Storage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0263023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ontent Placeholder 3" descr="magnifyingglass.gif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/>
          <a:stretch>
            <a:fillRect/>
          </a:stretch>
        </p:blipFill>
        <p:spPr>
          <a:xfrm>
            <a:off x="6705600" y="2667000"/>
            <a:ext cx="2107834" cy="23622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800600" y="3810000"/>
            <a:ext cx="17526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648200" y="3810000"/>
            <a:ext cx="1905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648200" y="3810000"/>
            <a:ext cx="1828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648200" y="3124200"/>
            <a:ext cx="1905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572000" y="2057400"/>
            <a:ext cx="19812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51872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70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4" name="Content Placeholder 3" descr="Screen Shot 2014-10-13 at 16.02.3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596" b="-63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90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6684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09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3" name="Content Placeholder 2" descr="Screen Shot 2014-10-13 at 16.07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7254" b="-577254"/>
          <a:stretch>
            <a:fillRect/>
          </a:stretch>
        </p:blipFill>
        <p:spPr>
          <a:xfrm>
            <a:off x="457200" y="-457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458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3" name="Content Placeholder 2" descr="Screen Shot 2014-10-13 at 16.07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7254" b="-577254"/>
          <a:stretch>
            <a:fillRect/>
          </a:stretch>
        </p:blipFill>
        <p:spPr>
          <a:xfrm>
            <a:off x="457200" y="-457200"/>
            <a:ext cx="8229600" cy="4525963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229600" cy="16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7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3" name="Content Placeholder 2" descr="Screen Shot 2014-10-13 at 16.07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7254" b="-577254"/>
          <a:stretch>
            <a:fillRect/>
          </a:stretch>
        </p:blipFill>
        <p:spPr>
          <a:xfrm>
            <a:off x="457200" y="-457200"/>
            <a:ext cx="8229600" cy="4525963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229600" cy="16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3" b="2152"/>
          <a:stretch/>
        </p:blipFill>
        <p:spPr bwMode="auto">
          <a:xfrm>
            <a:off x="457200" y="4495800"/>
            <a:ext cx="8229600" cy="127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7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0837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4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3" name="Content Placeholder 2" descr="Screen Shot 2014-10-24 at 3.50.46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07" r="-37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3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About me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5638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Myriad Pro Light" pitchFamily="34" charset="0"/>
              </a:rPr>
              <a:t>&gt;10 Years: Linux, Windows, HPUX, AIX, Mac.</a:t>
            </a:r>
          </a:p>
          <a:p>
            <a:endParaRPr lang="es-CO" dirty="0" smtClean="0">
              <a:latin typeface="Myriad Pro Light" pitchFamily="34" charset="0"/>
            </a:endParaRPr>
          </a:p>
          <a:p>
            <a:r>
              <a:rPr lang="en-US" dirty="0" err="1" smtClean="0">
                <a:latin typeface="Myriad Pro Light" pitchFamily="34" charset="0"/>
              </a:rPr>
              <a:t>Tecnoquímicas</a:t>
            </a:r>
            <a:endParaRPr lang="en-US" dirty="0" smtClean="0">
              <a:latin typeface="Myriad Pro Light" pitchFamily="34" charset="0"/>
            </a:endParaRPr>
          </a:p>
          <a:p>
            <a:endParaRPr lang="es-CO" dirty="0">
              <a:latin typeface="Myriad Pro Light" pitchFamily="34" charset="0"/>
            </a:endParaRPr>
          </a:p>
          <a:p>
            <a:r>
              <a:rPr lang="es-CO" dirty="0" smtClean="0">
                <a:latin typeface="Myriad Pro Light" pitchFamily="34" charset="0"/>
              </a:rPr>
              <a:t>Alert Logic</a:t>
            </a:r>
          </a:p>
          <a:p>
            <a:endParaRPr lang="es-CO" dirty="0">
              <a:latin typeface="Myriad Pro Light" pitchFamily="34" charset="0"/>
            </a:endParaRPr>
          </a:p>
          <a:p>
            <a:r>
              <a:rPr lang="en-US" dirty="0" smtClean="0">
                <a:latin typeface="Myriad Pro Light" pitchFamily="34" charset="0"/>
              </a:rPr>
              <a:t>In </a:t>
            </a:r>
            <a:r>
              <a:rPr lang="en-US" dirty="0">
                <a:latin typeface="Myriad Pro Light" pitchFamily="34" charset="0"/>
              </a:rPr>
              <a:t>free time: camping </a:t>
            </a:r>
          </a:p>
          <a:p>
            <a:endParaRPr lang="en-US" dirty="0">
              <a:latin typeface="Myriad Pro Light" pitchFamily="34" charset="0"/>
            </a:endParaRPr>
          </a:p>
          <a:p>
            <a:r>
              <a:rPr lang="en-US" dirty="0">
                <a:latin typeface="Myriad Pro Light" pitchFamily="34" charset="0"/>
              </a:rPr>
              <a:t>And full-time: husband and </a:t>
            </a:r>
            <a:r>
              <a:rPr lang="en-US" dirty="0" smtClean="0">
                <a:latin typeface="Myriad Pro Light" pitchFamily="34" charset="0"/>
              </a:rPr>
              <a:t>father</a:t>
            </a:r>
            <a:endParaRPr lang="es-ES" dirty="0">
              <a:latin typeface="Myriad Pro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00200"/>
            <a:ext cx="1645920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723856"/>
            <a:ext cx="1737360" cy="13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3" name="Content Placeholder 2" descr="PDCA-Cycle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6" r="-12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21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Running</a:t>
            </a:r>
            <a:r>
              <a:rPr lang="es-CO" dirty="0" smtClean="0"/>
              <a:t>…</a:t>
            </a:r>
            <a:endParaRPr lang="en-US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8181"/>
            <a:ext cx="8229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4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52600"/>
            <a:ext cx="7781925" cy="103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3370596"/>
            <a:ext cx="7781925" cy="49880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449301"/>
            <a:ext cx="77819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5410201"/>
            <a:ext cx="7781925" cy="21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3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Services</a:t>
            </a:r>
            <a:r>
              <a:rPr lang="es-CO" dirty="0" smtClean="0"/>
              <a:t> </a:t>
            </a:r>
            <a:r>
              <a:rPr lang="es-CO" dirty="0" err="1" smtClean="0"/>
              <a:t>groups</a:t>
            </a:r>
            <a:endParaRPr lang="en-US" dirty="0"/>
          </a:p>
        </p:txBody>
      </p:sp>
      <p:pic>
        <p:nvPicPr>
          <p:cNvPr id="6" name="Content Placeholder 5" descr="Screen Shot 2014-10-14 at 12.14.2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12" b="-29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52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Services</a:t>
            </a:r>
            <a:r>
              <a:rPr lang="es-CO" dirty="0" smtClean="0"/>
              <a:t> </a:t>
            </a:r>
            <a:r>
              <a:rPr lang="es-CO" dirty="0" err="1" smtClean="0"/>
              <a:t>groups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67" b="-2756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6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Host </a:t>
            </a:r>
            <a:r>
              <a:rPr lang="es-CO" dirty="0" err="1" smtClean="0"/>
              <a:t>groups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6" y="1600200"/>
            <a:ext cx="78052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0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infrastructure</a:t>
            </a:r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28" y="1600200"/>
            <a:ext cx="30233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performance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95" r="-3479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8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Statistics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00200"/>
            <a:ext cx="2971800" cy="162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18936"/>
            <a:ext cx="18478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85017"/>
            <a:ext cx="176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66686"/>
            <a:ext cx="17811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14067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2013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53187" y="4130062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2014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924355" y="4700677"/>
            <a:ext cx="304800" cy="141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334000" y="4719008"/>
            <a:ext cx="304800" cy="141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Statistics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1"/>
            <a:ext cx="3467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18478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18478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319946"/>
              </p:ext>
            </p:extLst>
          </p:nvPr>
        </p:nvGraphicFramePr>
        <p:xfrm>
          <a:off x="914400" y="4038600"/>
          <a:ext cx="47244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47" y="4876800"/>
            <a:ext cx="14954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3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Tecnoquímicas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495800" cy="2971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err="1" smtClean="0">
                <a:latin typeface="Myriad Pro Light" pitchFamily="34" charset="0"/>
              </a:rPr>
              <a:t>Tecnoquímicas</a:t>
            </a:r>
            <a:r>
              <a:rPr lang="en-US" sz="2000" b="1" dirty="0" smtClean="0">
                <a:latin typeface="Myriad Pro Light" pitchFamily="34" charset="0"/>
              </a:rPr>
              <a:t> </a:t>
            </a:r>
          </a:p>
          <a:p>
            <a:r>
              <a:rPr lang="en-US" sz="2000" dirty="0" smtClean="0">
                <a:latin typeface="Myriad Pro Light" pitchFamily="34" charset="0"/>
              </a:rPr>
              <a:t>Health</a:t>
            </a:r>
          </a:p>
          <a:p>
            <a:r>
              <a:rPr lang="en-US" sz="2000" dirty="0">
                <a:latin typeface="Myriad Pro Light" pitchFamily="34" charset="0"/>
              </a:rPr>
              <a:t>P</a:t>
            </a:r>
            <a:r>
              <a:rPr lang="en-US" sz="2000" dirty="0" smtClean="0">
                <a:latin typeface="Myriad Pro Light" pitchFamily="34" charset="0"/>
              </a:rPr>
              <a:t>ersonal </a:t>
            </a:r>
            <a:r>
              <a:rPr lang="en-US" sz="2000" dirty="0">
                <a:latin typeface="Myriad Pro Light" pitchFamily="34" charset="0"/>
              </a:rPr>
              <a:t>care and household </a:t>
            </a:r>
            <a:r>
              <a:rPr lang="en-US" sz="2000" dirty="0" smtClean="0">
                <a:latin typeface="Myriad Pro Light" pitchFamily="34" charset="0"/>
              </a:rPr>
              <a:t>cleaning</a:t>
            </a:r>
          </a:p>
          <a:p>
            <a:r>
              <a:rPr lang="en-US" sz="2000" dirty="0">
                <a:latin typeface="Myriad Pro Light" pitchFamily="34" charset="0"/>
              </a:rPr>
              <a:t>P</a:t>
            </a:r>
            <a:r>
              <a:rPr lang="en-US" sz="2000" dirty="0" smtClean="0">
                <a:latin typeface="Myriad Pro Light" pitchFamily="34" charset="0"/>
              </a:rPr>
              <a:t>rocessed foods</a:t>
            </a:r>
          </a:p>
          <a:p>
            <a:r>
              <a:rPr lang="en-US" sz="2000" dirty="0" smtClean="0">
                <a:latin typeface="Myriad Pro Light" pitchFamily="34" charset="0"/>
              </a:rPr>
              <a:t>Agricultural </a:t>
            </a:r>
            <a:r>
              <a:rPr lang="en-US" sz="2000" dirty="0">
                <a:latin typeface="Myriad Pro Light" pitchFamily="34" charset="0"/>
              </a:rPr>
              <a:t>and veterinary </a:t>
            </a:r>
            <a:r>
              <a:rPr lang="en-US" sz="2000" dirty="0" smtClean="0">
                <a:latin typeface="Myriad Pro Light" pitchFamily="34" charset="0"/>
              </a:rPr>
              <a:t>products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11" y="1600200"/>
            <a:ext cx="3256178" cy="4525963"/>
          </a:xfrm>
        </p:spPr>
      </p:pic>
    </p:spTree>
    <p:extLst>
      <p:ext uri="{BB962C8B-B14F-4D97-AF65-F5344CB8AC3E}">
        <p14:creationId xmlns:p14="http://schemas.microsoft.com/office/powerpoint/2010/main" val="20966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Capacity</a:t>
            </a:r>
            <a:r>
              <a:rPr lang="es-CO" dirty="0"/>
              <a:t> </a:t>
            </a:r>
            <a:r>
              <a:rPr lang="es-CO" dirty="0" err="1"/>
              <a:t>planning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371600"/>
            <a:ext cx="6858000" cy="254916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4238625"/>
            <a:ext cx="3305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Capacity</a:t>
            </a:r>
            <a:r>
              <a:rPr lang="es-CO" dirty="0" smtClean="0"/>
              <a:t> </a:t>
            </a:r>
            <a:r>
              <a:rPr lang="es-CO" dirty="0" err="1" smtClean="0"/>
              <a:t>planning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991350" cy="260985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75197"/>
            <a:ext cx="35337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3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Capacity</a:t>
            </a:r>
            <a:r>
              <a:rPr lang="es-CO" dirty="0" smtClean="0"/>
              <a:t> </a:t>
            </a:r>
            <a:r>
              <a:rPr lang="es-CO" dirty="0" err="1" smtClean="0"/>
              <a:t>planning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9"/>
          <a:stretch/>
        </p:blipFill>
        <p:spPr>
          <a:xfrm>
            <a:off x="1554691" y="1600200"/>
            <a:ext cx="6034617" cy="4326147"/>
          </a:xfrm>
        </p:spPr>
      </p:pic>
    </p:spTree>
    <p:extLst>
      <p:ext uri="{BB962C8B-B14F-4D97-AF65-F5344CB8AC3E}">
        <p14:creationId xmlns:p14="http://schemas.microsoft.com/office/powerpoint/2010/main" val="40632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Software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8826759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9753334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96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M</a:t>
            </a:r>
            <a:r>
              <a:rPr lang="es-CO" dirty="0" smtClean="0"/>
              <a:t>onitoring Tool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054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Alerts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Prevention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/>
            <a:r>
              <a:rPr lang="en-US" sz="1600" dirty="0" smtClean="0"/>
              <a:t>Compatibility</a:t>
            </a:r>
          </a:p>
          <a:p>
            <a:pPr marL="457200" indent="-457200"/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Visibility network and infrastructure not controlled</a:t>
            </a:r>
            <a:r>
              <a:rPr lang="en-US" sz="16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Flexibility </a:t>
            </a: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ROI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7" b="-16667"/>
          <a:stretch>
            <a:fillRect/>
          </a:stretch>
        </p:blipFill>
        <p:spPr bwMode="auto">
          <a:xfrm>
            <a:off x="4648200" y="1600201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9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err="1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457200" indent="-457200"/>
            <a:r>
              <a:rPr lang="en-US" sz="1600" dirty="0"/>
              <a:t>There is no tool or </a:t>
            </a:r>
            <a:r>
              <a:rPr lang="en-US" sz="1600" dirty="0" smtClean="0"/>
              <a:t>universal solution</a:t>
            </a:r>
          </a:p>
          <a:p>
            <a:pPr marL="457200" indent="-457200"/>
            <a:endParaRPr lang="en-US" sz="1600" dirty="0" smtClean="0"/>
          </a:p>
          <a:p>
            <a:pPr marL="457200" indent="-457200"/>
            <a:r>
              <a:rPr lang="en-US" sz="1600" dirty="0"/>
              <a:t>Monitoring tools should point to the prediction and </a:t>
            </a:r>
            <a:r>
              <a:rPr lang="en-US" sz="1600" dirty="0" smtClean="0"/>
              <a:t>prevention</a:t>
            </a:r>
          </a:p>
          <a:p>
            <a:pPr marL="457200" indent="-457200"/>
            <a:endParaRPr lang="en-US" sz="1600" dirty="0" smtClean="0"/>
          </a:p>
          <a:p>
            <a:pPr marL="457200" indent="-457200"/>
            <a:r>
              <a:rPr lang="en-US" sz="1600" dirty="0"/>
              <a:t>Monitoring tools are not used at 100%: </a:t>
            </a:r>
            <a:r>
              <a:rPr lang="en-US" sz="1600" dirty="0" err="1"/>
              <a:t>unknowledge</a:t>
            </a:r>
            <a:r>
              <a:rPr lang="en-US" sz="1600" dirty="0"/>
              <a:t> of the tool and methods of analysis </a:t>
            </a:r>
            <a:endParaRPr lang="en-US" sz="1600" dirty="0" smtClean="0"/>
          </a:p>
          <a:p>
            <a:pPr marL="457200" indent="-457200"/>
            <a:endParaRPr lang="en-US" sz="1600" dirty="0" smtClean="0"/>
          </a:p>
          <a:p>
            <a:pPr marL="457200" indent="-457200"/>
            <a:r>
              <a:rPr lang="en-US" sz="1600" dirty="0"/>
              <a:t>The company should have a monitoring strategy</a:t>
            </a:r>
            <a:endParaRPr lang="en-US" sz="1600" dirty="0" smtClean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8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Conclusion</a:t>
            </a:r>
            <a:endParaRPr lang="en-US" dirty="0">
              <a:latin typeface="Myriad Pro Light" pitchFamily="34" charset="0"/>
            </a:endParaRPr>
          </a:p>
        </p:txBody>
      </p:sp>
      <p:graphicFrame>
        <p:nvGraphicFramePr>
          <p:cNvPr id="9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8855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375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Conclusion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9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 err="1" smtClean="0"/>
              <a:t>Monitoring</a:t>
            </a:r>
            <a:r>
              <a:rPr lang="es-CO" sz="2000" b="1" dirty="0" smtClean="0"/>
              <a:t> </a:t>
            </a:r>
            <a:r>
              <a:rPr lang="es-CO" sz="2000" b="1" dirty="0" err="1" smtClean="0"/>
              <a:t>strategy</a:t>
            </a:r>
            <a:endParaRPr lang="es-CO" sz="2000" b="1" dirty="0" smtClean="0"/>
          </a:p>
          <a:p>
            <a:endParaRPr lang="es-CO" sz="2000" b="1" dirty="0" smtClean="0"/>
          </a:p>
          <a:p>
            <a:r>
              <a:rPr lang="es-CO" sz="2000" b="1" dirty="0" err="1" smtClean="0"/>
              <a:t>Good</a:t>
            </a:r>
            <a:r>
              <a:rPr lang="es-CO" sz="2000" b="1" dirty="0" smtClean="0"/>
              <a:t> </a:t>
            </a:r>
            <a:r>
              <a:rPr lang="es-CO" sz="2000" b="1" dirty="0" err="1" smtClean="0"/>
              <a:t>teamwork</a:t>
            </a:r>
            <a:endParaRPr lang="es-CO" sz="2000" b="1" dirty="0" smtClean="0"/>
          </a:p>
          <a:p>
            <a:endParaRPr lang="es-CO" sz="2000" b="1" dirty="0" smtClean="0">
              <a:solidFill>
                <a:schemeClr val="tx1"/>
              </a:solidFill>
            </a:endParaRPr>
          </a:p>
          <a:p>
            <a:r>
              <a:rPr lang="es-CO" sz="2000" b="1" dirty="0" smtClean="0"/>
              <a:t>Great </a:t>
            </a:r>
            <a:r>
              <a:rPr lang="es-CO" sz="2000" b="1" dirty="0" err="1" smtClean="0"/>
              <a:t>tools</a:t>
            </a:r>
            <a:endParaRPr lang="es-CO" sz="2000" b="1" dirty="0" smtClean="0"/>
          </a:p>
          <a:p>
            <a:endParaRPr lang="es-CO" sz="2000" b="1" dirty="0">
              <a:solidFill>
                <a:schemeClr val="tx1"/>
              </a:solidFill>
            </a:endParaRPr>
          </a:p>
          <a:p>
            <a:endParaRPr lang="es-CO" sz="2000" b="1" dirty="0" smtClean="0"/>
          </a:p>
          <a:p>
            <a:endParaRPr lang="es-CO" sz="2000" b="1" dirty="0">
              <a:solidFill>
                <a:schemeClr val="tx1"/>
              </a:solidFill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If </a:t>
            </a:r>
            <a:r>
              <a:rPr lang="en-US" sz="1800" dirty="0">
                <a:solidFill>
                  <a:schemeClr val="tx1"/>
                </a:solidFill>
              </a:rPr>
              <a:t>you think technology can solve your security problems, then you don't understand the problems and you don't understand the technology</a:t>
            </a:r>
            <a:r>
              <a:rPr lang="en-US" sz="1800" dirty="0" smtClean="0">
                <a:solidFill>
                  <a:schemeClr val="tx1"/>
                </a:solidFill>
              </a:rPr>
              <a:t>. “</a:t>
            </a:r>
            <a:r>
              <a:rPr lang="en-US" sz="1800" dirty="0">
                <a:solidFill>
                  <a:schemeClr val="tx1"/>
                </a:solidFill>
              </a:rPr>
              <a:t>Bruce </a:t>
            </a:r>
            <a:r>
              <a:rPr lang="en-US" sz="1800" dirty="0" err="1" smtClean="0">
                <a:solidFill>
                  <a:schemeClr val="tx1"/>
                </a:solidFill>
              </a:rPr>
              <a:t>Schneier</a:t>
            </a:r>
            <a:r>
              <a:rPr lang="es-CO" sz="1800" dirty="0" smtClean="0">
                <a:solidFill>
                  <a:schemeClr val="tx1"/>
                </a:solidFill>
              </a:rPr>
              <a:t>”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352800"/>
            <a:ext cx="2362200" cy="31286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8671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6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Questions?</a:t>
            </a:r>
            <a:endParaRPr lang="en-US" dirty="0">
              <a:latin typeface="Myriad Pro Light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95" y="2156790"/>
            <a:ext cx="4723809" cy="27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>
                <a:latin typeface="Myriad Pro Light" pitchFamily="34" charset="0"/>
              </a:rPr>
              <a:t>Dorancé</a:t>
            </a:r>
            <a:r>
              <a:rPr lang="en-US" b="1" dirty="0" smtClean="0">
                <a:latin typeface="Myriad Pro Light" pitchFamily="34" charset="0"/>
              </a:rPr>
              <a:t> </a:t>
            </a:r>
            <a:r>
              <a:rPr lang="en-US" b="1" dirty="0" err="1" smtClean="0">
                <a:latin typeface="Myriad Pro Light" pitchFamily="34" charset="0"/>
              </a:rPr>
              <a:t>Martínez</a:t>
            </a:r>
            <a:r>
              <a:rPr lang="en-US" b="1" dirty="0" smtClean="0">
                <a:latin typeface="Myriad Pro Light" pitchFamily="34" charset="0"/>
              </a:rPr>
              <a:t> Cortés</a:t>
            </a:r>
            <a:endParaRPr lang="en-US" b="1" dirty="0">
              <a:latin typeface="Myriad Pro Light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Myriad Pro Light" pitchFamily="34" charset="0"/>
              </a:rPr>
              <a:t>dorancemc@gmail.com	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80999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</a:rPr>
              <a:t>THANKS!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17962" y="3632200"/>
            <a:ext cx="16208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@</a:t>
            </a:r>
            <a:r>
              <a:rPr lang="en-US" altLang="en-US" b="1" dirty="0" err="1">
                <a:solidFill>
                  <a:schemeClr val="bg1"/>
                </a:solidFill>
              </a:rPr>
              <a:t>dorancemc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632200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0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Best</a:t>
            </a:r>
            <a:r>
              <a:rPr lang="es-CO" dirty="0" smtClean="0"/>
              <a:t> </a:t>
            </a:r>
            <a:r>
              <a:rPr lang="es-CO" dirty="0" err="1" smtClean="0"/>
              <a:t>practices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 you can't be measured, you can't control </a:t>
            </a:r>
            <a:r>
              <a:rPr lang="en-US" dirty="0" smtClean="0"/>
              <a:t>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can't control, </a:t>
            </a:r>
            <a:br>
              <a:rPr lang="en-US" dirty="0"/>
            </a:br>
            <a:r>
              <a:rPr lang="en-US" dirty="0" smtClean="0"/>
              <a:t>you </a:t>
            </a:r>
            <a:r>
              <a:rPr lang="en-US" dirty="0"/>
              <a:t>can't </a:t>
            </a:r>
            <a:r>
              <a:rPr lang="en-US" dirty="0" smtClean="0"/>
              <a:t>manage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can't manage,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</a:t>
            </a:r>
            <a:r>
              <a:rPr lang="en-US" dirty="0"/>
              <a:t>can't improve 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43881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Lowest incident</a:t>
            </a:r>
            <a:endParaRPr lang="en-US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95" y="1600200"/>
            <a:ext cx="60362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pic>
        <p:nvPicPr>
          <p:cNvPr id="6" name="Content Placeholder 5" descr="moreinformationtrafficjam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10" r="-18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37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bigger </a:t>
            </a:r>
            <a:r>
              <a:rPr lang="en-US" dirty="0"/>
              <a:t>incident?</a:t>
            </a:r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33" y="1600200"/>
            <a:ext cx="55397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4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gios World Conference Them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45025</TotalTime>
  <Words>609</Words>
  <Application>Microsoft Office PowerPoint</Application>
  <PresentationFormat>On-screen Show (4:3)</PresentationFormat>
  <Paragraphs>375</Paragraphs>
  <Slides>59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Nagios World Conference Theme 2</vt:lpstr>
      <vt:lpstr>PowerPoint Presentation</vt:lpstr>
      <vt:lpstr>Customizing Nagios</vt:lpstr>
      <vt:lpstr>Agenda</vt:lpstr>
      <vt:lpstr>About me</vt:lpstr>
      <vt:lpstr>Tecnoquímicas</vt:lpstr>
      <vt:lpstr>Best practices</vt:lpstr>
      <vt:lpstr>Lowest incident</vt:lpstr>
      <vt:lpstr>More information</vt:lpstr>
      <vt:lpstr>bigger incident?</vt:lpstr>
      <vt:lpstr>users</vt:lpstr>
      <vt:lpstr>Feeling the incident</vt:lpstr>
      <vt:lpstr>Best practices</vt:lpstr>
      <vt:lpstr>Monitoring Tool</vt:lpstr>
      <vt:lpstr>Monitoring Tool</vt:lpstr>
      <vt:lpstr>Decision</vt:lpstr>
      <vt:lpstr>Decision</vt:lpstr>
      <vt:lpstr>Decision</vt:lpstr>
      <vt:lpstr>Decision</vt:lpstr>
      <vt:lpstr>Decision</vt:lpstr>
      <vt:lpstr>IT</vt:lpstr>
      <vt:lpstr>Responsabilities</vt:lpstr>
      <vt:lpstr>Incidents </vt:lpstr>
      <vt:lpstr>Hardware</vt:lpstr>
      <vt:lpstr>Operative System</vt:lpstr>
      <vt:lpstr>Software</vt:lpstr>
      <vt:lpstr>Network &amp; Storage</vt:lpstr>
      <vt:lpstr>Hardware</vt:lpstr>
      <vt:lpstr>Hardware</vt:lpstr>
      <vt:lpstr>Software</vt:lpstr>
      <vt:lpstr>PowerPoint Presentation</vt:lpstr>
      <vt:lpstr>Network &amp; Storage</vt:lpstr>
      <vt:lpstr>Strategy</vt:lpstr>
      <vt:lpstr>Software</vt:lpstr>
      <vt:lpstr>Strategy</vt:lpstr>
      <vt:lpstr>Software</vt:lpstr>
      <vt:lpstr>Software</vt:lpstr>
      <vt:lpstr>Software</vt:lpstr>
      <vt:lpstr>Strategy</vt:lpstr>
      <vt:lpstr>Software</vt:lpstr>
      <vt:lpstr>Software</vt:lpstr>
      <vt:lpstr>Running…</vt:lpstr>
      <vt:lpstr>Software</vt:lpstr>
      <vt:lpstr>Services groups</vt:lpstr>
      <vt:lpstr>Services groups</vt:lpstr>
      <vt:lpstr>Host groups</vt:lpstr>
      <vt:lpstr>infrastructure</vt:lpstr>
      <vt:lpstr>performance</vt:lpstr>
      <vt:lpstr>Statistics</vt:lpstr>
      <vt:lpstr>Statistics</vt:lpstr>
      <vt:lpstr>Capacity planning</vt:lpstr>
      <vt:lpstr>Capacity planning</vt:lpstr>
      <vt:lpstr>Capacity planning</vt:lpstr>
      <vt:lpstr>Software</vt:lpstr>
      <vt:lpstr>Monitoring Tool</vt:lpstr>
      <vt:lpstr>Conclusion</vt:lpstr>
      <vt:lpstr>Conclusion</vt:lpstr>
      <vt:lpstr>Conclusion</vt:lpstr>
      <vt:lpstr>Questions?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zbordeau</dc:creator>
  <cp:lastModifiedBy>zbordeau</cp:lastModifiedBy>
  <cp:revision>228</cp:revision>
  <dcterms:created xsi:type="dcterms:W3CDTF">2014-06-30T15:36:22Z</dcterms:created>
  <dcterms:modified xsi:type="dcterms:W3CDTF">2014-10-27T14:56:25Z</dcterms:modified>
</cp:coreProperties>
</file>