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60" r:id="rId4"/>
    <p:sldId id="279" r:id="rId5"/>
    <p:sldId id="28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55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02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9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60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37" y="5943600"/>
            <a:ext cx="5572125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3048000"/>
            <a:ext cx="4114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xmlns="" val="45856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60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37" y="5943600"/>
            <a:ext cx="5572125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3048000"/>
            <a:ext cx="4114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xmlns="" val="114641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711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97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241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97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257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3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9010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284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982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841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29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852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530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27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85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4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48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86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A4A9-D095-41F7-B2D8-60C19A62F1A1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995B-4D80-424B-8474-687D08C6F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478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martVox Logo 300x100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72400" y="6400800"/>
            <a:ext cx="914402" cy="304801"/>
          </a:xfrm>
          <a:prstGeom prst="rect">
            <a:avLst/>
          </a:prstGeom>
        </p:spPr>
      </p:pic>
      <p:pic>
        <p:nvPicPr>
          <p:cNvPr id="8" name="Picture 7" descr="Bitnetix Inc Logo for Zoh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705600" y="6324600"/>
            <a:ext cx="914400" cy="40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0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netix.com/NW2014/demo.cfg" TargetMode="External"/><Relationship Id="rId2" Type="http://schemas.openxmlformats.org/officeDocument/2006/relationships/hyperlink" Target="http://bitnetix.com/NW2014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bitnetix.com/NW2014/install.xls" TargetMode="External"/><Relationship Id="rId5" Type="http://schemas.openxmlformats.org/officeDocument/2006/relationships/hyperlink" Target="http://bitnetix.com/NW2014/sudoers.d-nagios" TargetMode="External"/><Relationship Id="rId4" Type="http://schemas.openxmlformats.org/officeDocument/2006/relationships/hyperlink" Target="http://bitnetix.com/NW2014/send_twitt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524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Nagios</a:t>
            </a:r>
            <a:r>
              <a:rPr lang="en-US" b="1" dirty="0" smtClean="0"/>
              <a:t> on AWS:</a:t>
            </a:r>
            <a:br>
              <a:rPr lang="en-US" b="1" dirty="0" smtClean="0"/>
            </a:br>
            <a:r>
              <a:rPr lang="en-US" b="1" dirty="0" smtClean="0"/>
              <a:t>Live Install and More!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Eric Loyd</a:t>
            </a:r>
            <a:br>
              <a:rPr lang="en-US" dirty="0" smtClean="0">
                <a:latin typeface="Myriad Pro Light" pitchFamily="34" charset="0"/>
              </a:rPr>
            </a:br>
            <a:r>
              <a:rPr lang="en-US" dirty="0" smtClean="0">
                <a:latin typeface="Myriad Pro Light" pitchFamily="34" charset="0"/>
              </a:rPr>
              <a:t>CEO Bitnetix &amp; SmartVox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14599" y="3886200"/>
            <a:ext cx="4114800" cy="1371600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eric@bitnetix.com</a:t>
            </a:r>
          </a:p>
          <a:p>
            <a:r>
              <a:rPr lang="en-US" dirty="0" smtClean="0">
                <a:latin typeface="Myriad Pro Light" pitchFamily="34" charset="0"/>
              </a:rPr>
              <a:t>@</a:t>
            </a:r>
            <a:r>
              <a:rPr lang="en-US" dirty="0" smtClean="0">
                <a:latin typeface="Myriad Pro Light" pitchFamily="34" charset="0"/>
              </a:rPr>
              <a:t>Bitnetix • @SmartVox</a:t>
            </a:r>
          </a:p>
          <a:p>
            <a:endParaRPr lang="en-US" dirty="0" smtClean="0">
              <a:latin typeface="Myriad Pro Light" pitchFamily="34" charset="0"/>
            </a:endParaRPr>
          </a:p>
          <a:p>
            <a:endParaRPr lang="en-US" dirty="0" smtClean="0">
              <a:latin typeface="Myriad Pro Light" pitchFamily="34" charset="0"/>
            </a:endParaRPr>
          </a:p>
        </p:txBody>
      </p:sp>
      <p:pic>
        <p:nvPicPr>
          <p:cNvPr id="5" name="Picture 4" descr="Bitnet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257800"/>
            <a:ext cx="1954573" cy="914400"/>
          </a:xfrm>
          <a:prstGeom prst="rect">
            <a:avLst/>
          </a:prstGeom>
        </p:spPr>
      </p:pic>
      <p:pic>
        <p:nvPicPr>
          <p:cNvPr id="7" name="Picture 6" descr="SmartVox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5257800"/>
            <a:ext cx="443849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1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The Path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800" indent="-323850">
              <a:buSzPct val="104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Follow @Bitnetix for testing on Twitter</a:t>
            </a:r>
          </a:p>
          <a:p>
            <a:pPr marL="431800" indent="-323850">
              <a:buSzPct val="104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Log in to AWS</a:t>
            </a:r>
          </a:p>
          <a:p>
            <a:pPr marL="431800" indent="-323850">
              <a:buSzPct val="104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Create a new EC2 server</a:t>
            </a:r>
          </a:p>
          <a:p>
            <a:pPr marL="1174750" lvl="1" indent="-323850">
              <a:buSzPct val="104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Install </a:t>
            </a:r>
            <a:r>
              <a:rPr lang="en-US" dirty="0" err="1" smtClean="0"/>
              <a:t>Nagios</a:t>
            </a:r>
            <a:r>
              <a:rPr lang="en-US" dirty="0" smtClean="0"/>
              <a:t> Core, </a:t>
            </a:r>
            <a:r>
              <a:rPr lang="en-US" dirty="0" err="1" smtClean="0"/>
              <a:t>TTYtter</a:t>
            </a:r>
            <a:r>
              <a:rPr lang="en-US" dirty="0" smtClean="0"/>
              <a:t>, basic monitoring</a:t>
            </a:r>
          </a:p>
          <a:p>
            <a:pPr marL="1174750" lvl="1" indent="-323850">
              <a:buSzPct val="104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Break something and see what happens</a:t>
            </a:r>
          </a:p>
          <a:p>
            <a:pPr marL="431800" indent="-323850">
              <a:buSzPct val="104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Add another EC2 server to monitor</a:t>
            </a:r>
          </a:p>
          <a:p>
            <a:pPr marL="1174750" lvl="1" indent="-323850">
              <a:buSzPct val="104000"/>
              <a:buBlip>
                <a:blip r:embed="rId2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Break something and see what happens now that we have an AWS EC2 API event handler</a:t>
            </a:r>
          </a:p>
        </p:txBody>
      </p:sp>
    </p:spTree>
    <p:extLst>
      <p:ext uri="{BB962C8B-B14F-4D97-AF65-F5344CB8AC3E}">
        <p14:creationId xmlns:p14="http://schemas.microsoft.com/office/powerpoint/2010/main" xmlns="" val="9903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Resources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Myriad Pro Light" pitchFamily="34" charset="0"/>
              </a:rPr>
              <a:t>Test page: </a:t>
            </a:r>
            <a:r>
              <a:rPr lang="en-US" sz="2400" dirty="0" smtClean="0">
                <a:latin typeface="Myriad Pro Light" pitchFamily="34" charset="0"/>
                <a:hlinkClick r:id="rId2"/>
              </a:rPr>
              <a:t>http://bitnetix.com/NW2014</a:t>
            </a:r>
            <a:endParaRPr lang="en-US" sz="2400" dirty="0" smtClean="0">
              <a:latin typeface="Myriad Pro Light" pitchFamily="34" charset="0"/>
            </a:endParaRP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demo.cfg</a:t>
            </a:r>
            <a:r>
              <a:rPr lang="en-US" sz="2400" dirty="0" smtClean="0">
                <a:latin typeface="Myriad Pro Light" pitchFamily="34" charset="0"/>
              </a:rPr>
              <a:t>: </a:t>
            </a:r>
            <a:r>
              <a:rPr lang="en-US" sz="2400" dirty="0" smtClean="0">
                <a:latin typeface="Myriad Pro Light" pitchFamily="34" charset="0"/>
                <a:hlinkClick r:id="rId3"/>
              </a:rPr>
              <a:t>http://bitnetix.com/NW2014/demo.cfg</a:t>
            </a:r>
            <a:endParaRPr lang="en-US" sz="2400" dirty="0" smtClean="0">
              <a:latin typeface="Myriad Pro Light" pitchFamily="34" charset="0"/>
            </a:endParaRPr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send_twitter</a:t>
            </a:r>
            <a:r>
              <a:rPr lang="en-US" sz="2400" dirty="0" smtClean="0">
                <a:latin typeface="Myriad Pro Light" pitchFamily="34" charset="0"/>
              </a:rPr>
              <a:t>: </a:t>
            </a:r>
            <a:r>
              <a:rPr lang="en-US" sz="2400" dirty="0" smtClean="0">
                <a:latin typeface="Myriad Pro Light" pitchFamily="34" charset="0"/>
                <a:hlinkClick r:id="rId4"/>
              </a:rPr>
              <a:t>http://bitnetix.com/NW2014/send_twitter</a:t>
            </a:r>
            <a:endParaRPr lang="en-US" sz="2400" dirty="0" smtClean="0">
              <a:latin typeface="Myriad Pro Light" pitchFamily="34" charset="0"/>
            </a:endParaRPr>
          </a:p>
          <a:p>
            <a:r>
              <a:rPr lang="en-US" sz="2400" dirty="0" err="1" smtClean="0">
                <a:latin typeface="Myriad Pro Light" pitchFamily="34" charset="0"/>
              </a:rPr>
              <a:t>sudoers</a:t>
            </a:r>
            <a:r>
              <a:rPr lang="en-US" sz="2400" dirty="0" smtClean="0">
                <a:latin typeface="Myriad Pro Light" pitchFamily="34" charset="0"/>
              </a:rPr>
              <a:t> file: </a:t>
            </a:r>
            <a:r>
              <a:rPr lang="en-US" sz="2400" dirty="0" smtClean="0">
                <a:latin typeface="Myriad Pro Light" pitchFamily="34" charset="0"/>
                <a:hlinkClick r:id="rId5"/>
              </a:rPr>
              <a:t>http://bitnetix.com/NW2014/sudoers.d-nagios</a:t>
            </a:r>
            <a:endParaRPr lang="en-US" sz="2400" dirty="0" smtClean="0">
              <a:latin typeface="Myriad Pro Light" pitchFamily="34" charset="0"/>
            </a:endParaRPr>
          </a:p>
          <a:p>
            <a:endParaRPr lang="en-US" sz="2400" dirty="0" smtClean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Spreadsheet with list of commands to install </a:t>
            </a:r>
            <a:r>
              <a:rPr lang="en-US" sz="2400" dirty="0" err="1" smtClean="0">
                <a:latin typeface="Myriad Pro Light" pitchFamily="34" charset="0"/>
              </a:rPr>
              <a:t>Nagios</a:t>
            </a:r>
            <a:r>
              <a:rPr lang="en-US" sz="2400" dirty="0" smtClean="0">
                <a:latin typeface="Myriad Pro Light" pitchFamily="34" charset="0"/>
              </a:rPr>
              <a:t> Core:</a:t>
            </a:r>
            <a:br>
              <a:rPr lang="en-US" sz="2400" dirty="0" smtClean="0">
                <a:latin typeface="Myriad Pro Light" pitchFamily="34" charset="0"/>
              </a:rPr>
            </a:br>
            <a:r>
              <a:rPr lang="en-US" sz="2400" smtClean="0">
                <a:latin typeface="Myriad Pro Light" pitchFamily="34" charset="0"/>
              </a:rPr>
              <a:t>	</a:t>
            </a:r>
            <a:r>
              <a:rPr lang="en-US" sz="2400" smtClean="0">
                <a:latin typeface="Myriad Pro Light" pitchFamily="34" charset="0"/>
                <a:hlinkClick r:id="rId6"/>
              </a:rPr>
              <a:t>http://bitnetix.com/NW2014/install.xls</a:t>
            </a:r>
            <a:endParaRPr lang="en-US" sz="2400" smtClean="0">
              <a:latin typeface="Myriad Pro Light" pitchFamily="34" charset="0"/>
            </a:endParaRPr>
          </a:p>
          <a:p>
            <a:endParaRPr lang="en-US" sz="2400" smtClean="0">
              <a:latin typeface="Myriad Pro Light" pitchFamily="34" charset="0"/>
            </a:endParaRPr>
          </a:p>
          <a:p>
            <a:endParaRPr lang="en-US" sz="2400" dirty="0" smtClean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524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Nagios</a:t>
            </a:r>
            <a:r>
              <a:rPr lang="en-US" dirty="0" smtClean="0"/>
              <a:t> on AWS:</a:t>
            </a:r>
            <a:br>
              <a:rPr lang="en-US" dirty="0" smtClean="0"/>
            </a:br>
            <a:r>
              <a:rPr lang="en-US" dirty="0" smtClean="0"/>
              <a:t>Live </a:t>
            </a:r>
            <a:r>
              <a:rPr lang="en-US" dirty="0" err="1" smtClean="0"/>
              <a:t>Install</a:t>
            </a:r>
            <a:r>
              <a:rPr lang="en-US" b="1" i="1" u="sng" dirty="0" err="1" smtClean="0"/>
              <a:t>ED</a:t>
            </a:r>
            <a:r>
              <a:rPr lang="en-US" dirty="0" smtClean="0"/>
              <a:t> and More!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Eric Loyd</a:t>
            </a:r>
            <a:br>
              <a:rPr lang="en-US" dirty="0" smtClean="0">
                <a:latin typeface="Myriad Pro Light" pitchFamily="34" charset="0"/>
              </a:rPr>
            </a:br>
            <a:r>
              <a:rPr lang="en-US" dirty="0" smtClean="0">
                <a:latin typeface="Myriad Pro Light" pitchFamily="34" charset="0"/>
              </a:rPr>
              <a:t>CEO Bitnetix &amp; SmartVox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14599" y="3886200"/>
            <a:ext cx="4114800" cy="1371600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eric@bitnetix.com</a:t>
            </a:r>
          </a:p>
          <a:p>
            <a:r>
              <a:rPr lang="en-US" dirty="0" smtClean="0">
                <a:latin typeface="Myriad Pro Light" pitchFamily="34" charset="0"/>
              </a:rPr>
              <a:t>@Bitnetix </a:t>
            </a:r>
            <a:r>
              <a:rPr lang="en-US" dirty="0" smtClean="0">
                <a:latin typeface="Myriad Pro Light" pitchFamily="34" charset="0"/>
              </a:rPr>
              <a:t>• @SmartVox</a:t>
            </a:r>
          </a:p>
          <a:p>
            <a:endParaRPr lang="en-US" dirty="0" smtClean="0">
              <a:latin typeface="Myriad Pro Light" pitchFamily="34" charset="0"/>
            </a:endParaRPr>
          </a:p>
          <a:p>
            <a:endParaRPr lang="en-US" dirty="0" smtClean="0">
              <a:latin typeface="Myriad Pro Light" pitchFamily="34" charset="0"/>
            </a:endParaRPr>
          </a:p>
        </p:txBody>
      </p:sp>
      <p:pic>
        <p:nvPicPr>
          <p:cNvPr id="5" name="Picture 4" descr="Bitnet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257800"/>
            <a:ext cx="1954573" cy="914400"/>
          </a:xfrm>
          <a:prstGeom prst="rect">
            <a:avLst/>
          </a:prstGeom>
        </p:spPr>
      </p:pic>
      <p:pic>
        <p:nvPicPr>
          <p:cNvPr id="7" name="Picture 6" descr="SmartVox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5257800"/>
            <a:ext cx="443849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1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gios World Conference The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40244</TotalTime>
  <Words>111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Nagios World Conference Theme 2</vt:lpstr>
      <vt:lpstr>Nagios on AWS: Live Install and More!</vt:lpstr>
      <vt:lpstr>The Path</vt:lpstr>
      <vt:lpstr>Resources</vt:lpstr>
      <vt:lpstr>Nagios on AWS: Live InstallED and More!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zbordeau</dc:creator>
  <cp:lastModifiedBy>Eric Loyd</cp:lastModifiedBy>
  <cp:revision>52</cp:revision>
  <dcterms:created xsi:type="dcterms:W3CDTF">2014-06-30T15:36:22Z</dcterms:created>
  <dcterms:modified xsi:type="dcterms:W3CDTF">2014-10-01T19:52:48Z</dcterms:modified>
</cp:coreProperties>
</file>