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60" r:id="rId4"/>
    <p:sldId id="262" r:id="rId5"/>
    <p:sldId id="281" r:id="rId6"/>
    <p:sldId id="282" r:id="rId7"/>
    <p:sldId id="291" r:id="rId8"/>
    <p:sldId id="283" r:id="rId9"/>
    <p:sldId id="287" r:id="rId10"/>
    <p:sldId id="286" r:id="rId11"/>
    <p:sldId id="288" r:id="rId12"/>
    <p:sldId id="289" r:id="rId13"/>
    <p:sldId id="290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279" r:id="rId29"/>
    <p:sldId id="2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1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5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458561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2000"/>
            <a:ext cx="7772400" cy="15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2860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7" y="5943600"/>
            <a:ext cx="5572125" cy="10763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14599" y="3048000"/>
            <a:ext cx="4114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youremail@domain.com</a:t>
            </a:r>
          </a:p>
        </p:txBody>
      </p:sp>
    </p:spTree>
    <p:extLst>
      <p:ext uri="{BB962C8B-B14F-4D97-AF65-F5344CB8AC3E}">
        <p14:creationId xmlns:p14="http://schemas.microsoft.com/office/powerpoint/2010/main" val="114641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12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5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7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0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84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8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1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3" b="59999"/>
          <a:stretch/>
        </p:blipFill>
        <p:spPr>
          <a:xfrm>
            <a:off x="0" y="0"/>
            <a:ext cx="9144000" cy="10604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3328"/>
            <a:ext cx="3810000" cy="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0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6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4A9-D095-41F7-B2D8-60C19A62F1A1}" type="datetimeFigureOut">
              <a:rPr lang="en-US" smtClean="0"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995B-4D80-424B-8474-687D08C6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B7FC-6DF0-46BC-8748-DD3BA160D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6DBC7-9F20-4BB1-9BBD-BBA54636F5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Nagios – Cool Tips and Tricks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Jim Clark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jclark@itconvergence.com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Check by </a:t>
            </a:r>
            <a:r>
              <a:rPr lang="en-US" dirty="0" err="1" smtClean="0">
                <a:latin typeface="Myriad Pro Light" pitchFamily="34" charset="0"/>
              </a:rPr>
              <a:t>ssh</a:t>
            </a:r>
            <a:r>
              <a:rPr lang="en-US" dirty="0" smtClean="0">
                <a:latin typeface="Myriad Pro Light" pitchFamily="34" charset="0"/>
              </a:rPr>
              <a:t> with local script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Known issues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Must be a script, it can not be a binary.  At least I haven’t found the proper command yet.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Nagios Core 4 / NagiosXI 2014 and newer versions require a wrapper around the command instead of just using the command directly</a:t>
            </a:r>
          </a:p>
          <a:p>
            <a:endParaRPr lang="en-US" dirty="0"/>
          </a:p>
        </p:txBody>
      </p:sp>
      <p:pic>
        <p:nvPicPr>
          <p:cNvPr id="4" name="Picture 2" descr="C:\Users\Bandit\AppData\Local\Microsoft\Windows\Temporary Internet Files\Content.IE5\Y6MHJ5U9\MC9003009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117" y="4724400"/>
            <a:ext cx="2020216" cy="212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Alert Different Groups Based on Day of Week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Reason for implementation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The group works 4 day and 3 day shifts.  One group covers Monday – Thursday and the other Friday – Sunday.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Method used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Escalations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Special time periods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Contact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Alert Different Groups Based on Day of Week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171450" lvl="0" indent="-1714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kern="0" dirty="0">
                <a:solidFill>
                  <a:srgbClr val="000000"/>
                </a:solidFill>
                <a:latin typeface="Arial"/>
              </a:rPr>
              <a:t>define 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serviceescalation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{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host_name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    ASPIT01P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service_description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*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contact_groups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pkms_01p-mon-thu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first_notification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1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escalation_period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mon-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thu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last_notification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0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notification_interval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15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}</a:t>
            </a:r>
          </a:p>
          <a:p>
            <a:pPr marL="171450" lvl="0" indent="-1714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kern="0" dirty="0">
                <a:solidFill>
                  <a:srgbClr val="000000"/>
                </a:solidFill>
                <a:latin typeface="Arial"/>
              </a:rPr>
              <a:t>define 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serviceescalation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{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host_name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    ASPIT01P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service_description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*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contact_groups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pkms_01p-fri-sun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first_notification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1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escalation_period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fri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-sun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last_notification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0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notification_interval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15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}</a:t>
            </a:r>
          </a:p>
          <a:p>
            <a:pPr marL="171450" lvl="0" indent="-171450" defTabSz="45720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kern="0" dirty="0">
                <a:solidFill>
                  <a:srgbClr val="000000"/>
                </a:solidFill>
                <a:latin typeface="Arial"/>
              </a:rPr>
              <a:t>define 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serviceescalation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{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host_name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    ASPIT01P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service_description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*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contact_groups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pkms_01p-managers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first_notification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3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last_notification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0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500" kern="0" dirty="0" err="1">
                <a:solidFill>
                  <a:srgbClr val="000000"/>
                </a:solidFill>
                <a:latin typeface="Arial"/>
              </a:rPr>
              <a:t>notification_interval</a:t>
            </a:r>
            <a:r>
              <a:rPr lang="en-US" sz="1500" kern="0" dirty="0">
                <a:solidFill>
                  <a:srgbClr val="000000"/>
                </a:solidFill>
                <a:latin typeface="Arial"/>
              </a:rPr>
              <a:t>   15</a:t>
            </a:r>
            <a:br>
              <a:rPr lang="en-US" sz="1500" kern="0" dirty="0">
                <a:solidFill>
                  <a:srgbClr val="000000"/>
                </a:solidFill>
                <a:latin typeface="Arial"/>
              </a:rPr>
            </a:br>
            <a:r>
              <a:rPr lang="en-US" sz="1500" kern="0" dirty="0">
                <a:solidFill>
                  <a:srgbClr val="000000"/>
                </a:solidFill>
                <a:latin typeface="Arial"/>
              </a:rPr>
              <a:t>}</a:t>
            </a:r>
          </a:p>
          <a:p>
            <a:endParaRPr lang="en-US" dirty="0"/>
          </a:p>
        </p:txBody>
      </p:sp>
      <p:pic>
        <p:nvPicPr>
          <p:cNvPr id="4" name="Picture 3" descr="C:\Users\Bandit\AppData\Local\Microsoft\Windows\Temporary Internet Files\Content.IE5\NKDGKXV7\MC9002000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523999"/>
            <a:ext cx="4096494" cy="26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5326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for new *nix mount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Reason for implementing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We monitor all mount point separate as each one </a:t>
            </a:r>
            <a:r>
              <a:rPr lang="en-US" dirty="0" smtClean="0">
                <a:latin typeface="Myriad Pro Light"/>
              </a:rPr>
              <a:t>may have a different contact group</a:t>
            </a:r>
            <a:endParaRPr lang="en-US" dirty="0" smtClean="0">
              <a:latin typeface="Myriad Pro Light"/>
            </a:endParaRP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If Unix admins add a new mount point they may forget to inform </a:t>
            </a:r>
            <a:r>
              <a:rPr lang="en-US" dirty="0" smtClean="0">
                <a:latin typeface="Myriad Pro Light"/>
              </a:rPr>
              <a:t>monitoring </a:t>
            </a:r>
            <a:r>
              <a:rPr lang="en-US" dirty="0" smtClean="0">
                <a:latin typeface="Myriad Pro Light"/>
              </a:rPr>
              <a:t>to start monitoring it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Nagios Command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$USER1$/</a:t>
            </a:r>
            <a:r>
              <a:rPr lang="en-US" dirty="0" err="1">
                <a:latin typeface="Myriad Pro Light"/>
              </a:rPr>
              <a:t>check_new_disk</a:t>
            </a:r>
            <a:r>
              <a:rPr lang="en-US" dirty="0">
                <a:latin typeface="Myriad Pro Light"/>
              </a:rPr>
              <a:t> $USER1$/</a:t>
            </a:r>
            <a:r>
              <a:rPr lang="en-US" dirty="0" err="1">
                <a:latin typeface="Myriad Pro Light"/>
              </a:rPr>
              <a:t>check_nrpe</a:t>
            </a:r>
            <a:r>
              <a:rPr lang="en-US" dirty="0">
                <a:latin typeface="Myriad Pro Light"/>
              </a:rPr>
              <a:t> -n -H $HOSTADDRESS$ -t 30 -c check_disk -a ‘$ARG1$’</a:t>
            </a:r>
          </a:p>
        </p:txBody>
      </p:sp>
    </p:spTree>
    <p:extLst>
      <p:ext uri="{BB962C8B-B14F-4D97-AF65-F5344CB8AC3E}">
        <p14:creationId xmlns:p14="http://schemas.microsoft.com/office/powerpoint/2010/main" val="87519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4564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for new *nix mount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Bash script</a:t>
            </a:r>
            <a:br>
              <a:rPr lang="en-US" dirty="0" smtClean="0">
                <a:latin typeface="Myriad Pro Light"/>
              </a:rPr>
            </a:br>
            <a:r>
              <a:rPr lang="en-US" sz="2500" dirty="0">
                <a:latin typeface="Myriad Pro Light"/>
              </a:rPr>
              <a:t>#!/bin/bash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if [[ $("$@") == "DISK UNKNOWN - free space:|" ]]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then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echo “OK: No new drives!”;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exit 0;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else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echo “CRITICAL: New drives!”;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exit 2;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fi;</a:t>
            </a:r>
          </a:p>
          <a:p>
            <a:pPr marL="414726" indent="-414726">
              <a:buFont typeface="Wingdings" panose="05000000000000000000" pitchFamily="2" charset="2"/>
              <a:buChar char="Ø"/>
            </a:pPr>
            <a:endParaRPr lang="en-US" dirty="0"/>
          </a:p>
          <a:p>
            <a:pPr marL="777611" lvl="1" indent="-414726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5326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for new *nix mount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Example usage from cli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/usr/local/nagios/libexec/</a:t>
            </a:r>
            <a:r>
              <a:rPr lang="en-US" dirty="0" err="1">
                <a:latin typeface="Myriad Pro Light"/>
              </a:rPr>
              <a:t>check_new_disk</a:t>
            </a:r>
            <a:r>
              <a:rPr lang="en-US" dirty="0">
                <a:latin typeface="Myriad Pro Light"/>
              </a:rPr>
              <a:t> /usr/local/nagios/libexec/</a:t>
            </a:r>
            <a:r>
              <a:rPr lang="en-US" dirty="0" err="1">
                <a:latin typeface="Myriad Pro Light"/>
              </a:rPr>
              <a:t>check_nrpe</a:t>
            </a:r>
            <a:r>
              <a:rPr lang="en-US" dirty="0">
                <a:latin typeface="Myriad Pro Light"/>
              </a:rPr>
              <a:t> -n -H 10.97.235.15 -t 30 -c check_disk -a ‘-w 1000 -c 500 -A -x / -x /usr -x /home -x /</a:t>
            </a:r>
            <a:r>
              <a:rPr lang="en-US" dirty="0" err="1">
                <a:latin typeface="Myriad Pro Light"/>
              </a:rPr>
              <a:t>tmp</a:t>
            </a:r>
            <a:r>
              <a:rPr lang="en-US" dirty="0">
                <a:latin typeface="Myriad Pro Light"/>
              </a:rPr>
              <a:t> -x /u01 -x /</a:t>
            </a:r>
            <a:r>
              <a:rPr lang="en-US" dirty="0" err="1">
                <a:latin typeface="Myriad Pro Light"/>
              </a:rPr>
              <a:t>proc</a:t>
            </a:r>
            <a:r>
              <a:rPr lang="en-US" dirty="0">
                <a:latin typeface="Myriad Pro Light"/>
              </a:rPr>
              <a:t> -x /opt -x /</a:t>
            </a:r>
            <a:r>
              <a:rPr lang="en-US" dirty="0" err="1">
                <a:latin typeface="Myriad Pro Light"/>
              </a:rPr>
              <a:t>tomaxbin</a:t>
            </a:r>
            <a:r>
              <a:rPr lang="en-US" dirty="0">
                <a:latin typeface="Myriad Pro Light"/>
              </a:rPr>
              <a:t> -i ‘/</a:t>
            </a:r>
            <a:r>
              <a:rPr lang="en-US" dirty="0" err="1">
                <a:latin typeface="Myriad Pro Light"/>
              </a:rPr>
              <a:t>var</a:t>
            </a:r>
            <a:r>
              <a:rPr lang="en-US" dirty="0">
                <a:latin typeface="Myriad Pro Light"/>
              </a:rPr>
              <a:t>*$’ -i ‘^/notes*$”</a:t>
            </a:r>
          </a:p>
          <a:p>
            <a:pPr marL="777611" lvl="1" indent="-414726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0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5326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 SNMP Trap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Reason for implementing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I use sitescan to monitor building health at the data </a:t>
            </a:r>
            <a:r>
              <a:rPr lang="en-US" dirty="0" smtClean="0">
                <a:latin typeface="Myriad Pro Light"/>
              </a:rPr>
              <a:t>center and </a:t>
            </a:r>
            <a:r>
              <a:rPr lang="en-US" dirty="0">
                <a:latin typeface="Myriad Pro Light"/>
              </a:rPr>
              <a:t>send traps to </a:t>
            </a:r>
            <a:r>
              <a:rPr lang="en-US" dirty="0" smtClean="0">
                <a:latin typeface="Myriad Pro Light"/>
              </a:rPr>
              <a:t>Nagios.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Unfortunately </a:t>
            </a:r>
            <a:r>
              <a:rPr lang="en-US" dirty="0">
                <a:latin typeface="Myriad Pro Light"/>
              </a:rPr>
              <a:t>those traps are not very good and the data requires manipulation before writing the trap to Nagios</a:t>
            </a:r>
            <a:r>
              <a:rPr lang="en-US" dirty="0" smtClean="0">
                <a:latin typeface="Myriad Pro Light"/>
              </a:rPr>
              <a:t>.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What I did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Make a </a:t>
            </a:r>
            <a:r>
              <a:rPr lang="en-US" dirty="0">
                <a:latin typeface="Myriad Pro Light"/>
              </a:rPr>
              <a:t>copy of snmptraphandling.py to </a:t>
            </a:r>
            <a:r>
              <a:rPr lang="en-US" dirty="0" smtClean="0">
                <a:latin typeface="Myriad Pro Light"/>
              </a:rPr>
              <a:t>snmptraphandlingss.py. </a:t>
            </a:r>
          </a:p>
        </p:txBody>
      </p:sp>
    </p:spTree>
    <p:extLst>
      <p:ext uri="{BB962C8B-B14F-4D97-AF65-F5344CB8AC3E}">
        <p14:creationId xmlns:p14="http://schemas.microsoft.com/office/powerpoint/2010/main" val="171107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088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 SNMP Trap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What I did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Modify </a:t>
            </a:r>
            <a:r>
              <a:rPr lang="en-US" dirty="0" err="1">
                <a:latin typeface="Myriad Pro Light"/>
              </a:rPr>
              <a:t>snmptt.conf</a:t>
            </a:r>
            <a:r>
              <a:rPr lang="en-US" dirty="0">
                <a:latin typeface="Myriad Pro Light"/>
              </a:rPr>
              <a:t> and changed the line calling the script to the new filename and send over all important data.  </a:t>
            </a:r>
            <a:endParaRPr lang="en-US" dirty="0" smtClean="0">
              <a:latin typeface="Myriad Pro Light"/>
            </a:endParaRP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Modify </a:t>
            </a:r>
            <a:r>
              <a:rPr lang="en-US" dirty="0">
                <a:latin typeface="Myriad Pro Light"/>
              </a:rPr>
              <a:t>snmptraphandlingss.py to do what I need</a:t>
            </a:r>
            <a:r>
              <a:rPr lang="en-US" dirty="0" smtClean="0">
                <a:latin typeface="Myriad Pro Light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Changed line in </a:t>
            </a:r>
            <a:r>
              <a:rPr lang="en-US" dirty="0" err="1" smtClean="0">
                <a:latin typeface="Myriad Pro Light"/>
              </a:rPr>
              <a:t>snmptt.conf</a:t>
            </a:r>
            <a:endParaRPr lang="en-US" dirty="0" smtClean="0">
              <a:latin typeface="Myriad Pro Light"/>
            </a:endParaRP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EXEC /usr/local/bin/snmptraphandlingss.py “$r” “SNMP Traps” “$s” “$@” “$-*” “$*”</a:t>
            </a:r>
          </a:p>
        </p:txBody>
      </p:sp>
    </p:spTree>
    <p:extLst>
      <p:ext uri="{BB962C8B-B14F-4D97-AF65-F5344CB8AC3E}">
        <p14:creationId xmlns:p14="http://schemas.microsoft.com/office/powerpoint/2010/main" val="6907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088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Newer On-Call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Reason for implementing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Last year I gave a </a:t>
            </a:r>
            <a:r>
              <a:rPr lang="en-US" dirty="0" smtClean="0">
                <a:latin typeface="Myriad Pro Light"/>
              </a:rPr>
              <a:t>presentation </a:t>
            </a:r>
            <a:r>
              <a:rPr lang="en-US" dirty="0" smtClean="0">
                <a:latin typeface="Myriad Pro Light"/>
              </a:rPr>
              <a:t>on how </a:t>
            </a:r>
            <a:r>
              <a:rPr lang="en-US" dirty="0" smtClean="0">
                <a:latin typeface="Myriad Pro Light"/>
              </a:rPr>
              <a:t>we </a:t>
            </a:r>
            <a:r>
              <a:rPr lang="en-US" dirty="0" smtClean="0">
                <a:latin typeface="Myriad Pro Light"/>
              </a:rPr>
              <a:t>had previously incorporated on-call.  That method had one flaw, it required daily restarts of Nagios.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Wanted a way for Nagios to display who is on-call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Script details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Only works with NagiosXI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Comes with a component to add a link on the main menu to display who is on-call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088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Newer On-Call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Script details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Does not create the on-call data files.  These need supplied manually or by some other method (We use SharePoint to schedule and it automatically writes out data files).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Works with escalations as well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Adds new notification handlers that maintain following user’s notification preferences in their XI account</a:t>
            </a:r>
          </a:p>
        </p:txBody>
      </p:sp>
    </p:spTree>
    <p:extLst>
      <p:ext uri="{BB962C8B-B14F-4D97-AF65-F5344CB8AC3E}">
        <p14:creationId xmlns:p14="http://schemas.microsoft.com/office/powerpoint/2010/main" val="27057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Introduction &amp; Agenda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About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Cool Tips and Tricks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Released Scripts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 pitchFamily="34" charset="0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990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Newer On-Call Handling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00" y="871291"/>
            <a:ext cx="4563838" cy="535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850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Script: Check E-Mail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Reason for implementing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We send an email with a virus every 30 minutes to an outside address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Our checker should catch it and send an alert email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We check the account every 30 minutes for the presence of that email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Script details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Can be found on the Exchange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Uses NTLM for </a:t>
            </a:r>
            <a:r>
              <a:rPr lang="en-US" dirty="0" err="1" smtClean="0">
                <a:latin typeface="Myriad Pro Light"/>
              </a:rPr>
              <a:t>auth</a:t>
            </a:r>
            <a:endParaRPr lang="en-US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5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088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Script: Acknowledge by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Reason for implementing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Multiple Nagios servers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/>
            </a:endParaRP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Some servers behind special firewalls so can not use Nagios Mobile or other solutions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/>
            </a:endParaRP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No need for on call individuals to carry around tablets or laptops if they can use their phones to easily acknowledge alerts</a:t>
            </a:r>
            <a:endParaRPr lang="en-US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41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088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Script: Acknowledge by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Details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Script is located on the Exchange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It is an NTLM fork of the script </a:t>
            </a:r>
            <a:r>
              <a:rPr lang="en-US" dirty="0" err="1" smtClean="0">
                <a:latin typeface="Myriad Pro Light"/>
              </a:rPr>
              <a:t>NagMailAck</a:t>
            </a:r>
            <a:r>
              <a:rPr lang="en-US" dirty="0" smtClean="0">
                <a:latin typeface="Myriad Pro Light"/>
              </a:rPr>
              <a:t> but uses NTLM </a:t>
            </a:r>
            <a:r>
              <a:rPr lang="en-US" dirty="0" err="1" smtClean="0">
                <a:latin typeface="Myriad Pro Light"/>
              </a:rPr>
              <a:t>auth</a:t>
            </a:r>
            <a:endParaRPr lang="en-US" dirty="0" smtClean="0">
              <a:latin typeface="Myriad Pro Light"/>
            </a:endParaRP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Every Nagios server has it’s own identity string that gets added to the email subject when replying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All Nagios servers can monitor the same email account for replies and just search for subjects with their identity</a:t>
            </a:r>
            <a:endParaRPr lang="en-US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55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088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Script: Check E-Mail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Reason for implementing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Need to verify email is flowing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Script details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Uses NTLM for authentication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Sends an email with a specific subject and then reconnects and verifies that email is in the inbox.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Uses my </a:t>
            </a:r>
            <a:r>
              <a:rPr lang="en-US" dirty="0" err="1" smtClean="0">
                <a:latin typeface="Myriad Pro Light"/>
              </a:rPr>
              <a:t>check_email_subject</a:t>
            </a:r>
            <a:r>
              <a:rPr lang="en-US" dirty="0" smtClean="0">
                <a:latin typeface="Myriad Pro Light"/>
              </a:rPr>
              <a:t> script</a:t>
            </a:r>
          </a:p>
          <a:p>
            <a:pPr marL="820085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Uses </a:t>
            </a:r>
            <a:r>
              <a:rPr lang="en-US" dirty="0" err="1" smtClean="0">
                <a:latin typeface="Myriad Pro Light"/>
              </a:rPr>
              <a:t>phpmailer</a:t>
            </a:r>
            <a:r>
              <a:rPr lang="en-US" dirty="0" smtClean="0">
                <a:latin typeface="Myriad Pro Light"/>
              </a:rPr>
              <a:t> to send the email</a:t>
            </a:r>
          </a:p>
          <a:p>
            <a:pPr marL="414726" indent="-414726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777611" lvl="1" indent="-414726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850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Script: Check E-Mail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Script</a:t>
            </a:r>
            <a:br>
              <a:rPr lang="en-US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command="</a:t>
            </a:r>
            <a:r>
              <a:rPr lang="en-US" sz="2500" dirty="0" err="1">
                <a:latin typeface="Myriad Pro Light"/>
              </a:rPr>
              <a:t>php</a:t>
            </a:r>
            <a:r>
              <a:rPr lang="en-US" sz="2500" dirty="0">
                <a:latin typeface="Myriad Pro Light"/>
              </a:rPr>
              <a:t> /usr/local/nagios/bin/</a:t>
            </a:r>
            <a:r>
              <a:rPr lang="en-US" sz="2500" dirty="0" err="1">
                <a:latin typeface="Myriad Pro Light"/>
              </a:rPr>
              <a:t>email_delivery.phps</a:t>
            </a:r>
            <a:r>
              <a:rPr lang="en-US" sz="2500" dirty="0">
                <a:latin typeface="Myriad Pro Light"/>
              </a:rPr>
              <a:t> \"*** Check for E-Mail Working\"“</a:t>
            </a:r>
            <a:br>
              <a:rPr lang="en-US" sz="2500" dirty="0">
                <a:latin typeface="Myriad Pro Light"/>
              </a:rPr>
            </a:br>
            <a:r>
              <a:rPr lang="en-US" sz="2500" dirty="0" err="1">
                <a:latin typeface="Myriad Pro Light"/>
              </a:rPr>
              <a:t>eval</a:t>
            </a:r>
            <a:r>
              <a:rPr lang="en-US" sz="2500" dirty="0">
                <a:latin typeface="Myriad Pro Light"/>
              </a:rPr>
              <a:t> $command</a:t>
            </a:r>
            <a:br>
              <a:rPr lang="en-US" sz="2500" dirty="0">
                <a:latin typeface="Myriad Pro Light"/>
              </a:rPr>
            </a:br>
            <a:r>
              <a:rPr lang="en-US" sz="2500" dirty="0">
                <a:latin typeface="Myriad Pro Light"/>
              </a:rPr>
              <a:t>command2="/usr/local/nagios/libexec/</a:t>
            </a:r>
            <a:r>
              <a:rPr lang="en-US" sz="2500" dirty="0" err="1">
                <a:latin typeface="Myriad Pro Light"/>
              </a:rPr>
              <a:t>check_email_subject.rb</a:t>
            </a:r>
            <a:r>
              <a:rPr lang="en-US" sz="2500" dirty="0">
                <a:latin typeface="Myriad Pro Light"/>
              </a:rPr>
              <a:t> \"*** Check for E-Mail Working\"“</a:t>
            </a:r>
            <a:br>
              <a:rPr lang="en-US" sz="2500" dirty="0">
                <a:latin typeface="Myriad Pro Light"/>
              </a:rPr>
            </a:br>
            <a:r>
              <a:rPr lang="en-US" sz="2500" dirty="0" err="1">
                <a:latin typeface="Myriad Pro Light"/>
              </a:rPr>
              <a:t>eval</a:t>
            </a:r>
            <a:r>
              <a:rPr lang="en-US" sz="2500" dirty="0">
                <a:latin typeface="Myriad Pro Light"/>
              </a:rPr>
              <a:t> $command2</a:t>
            </a:r>
            <a:endParaRPr lang="en-US" sz="2200" dirty="0">
              <a:latin typeface="Myriad Pro Light"/>
            </a:endParaRPr>
          </a:p>
          <a:p>
            <a:pPr marL="414726" indent="-414726">
              <a:buFont typeface="Wingdings" panose="05000000000000000000" pitchFamily="2" charset="2"/>
              <a:buChar char="Ø"/>
            </a:pPr>
            <a:endParaRPr lang="en-US" dirty="0"/>
          </a:p>
          <a:p>
            <a:pPr marL="414726" indent="-414726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777611" lvl="1" indent="-414726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414726" indent="-414726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777611" lvl="1" indent="-414726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1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00" y="161297"/>
            <a:ext cx="8685000" cy="537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There are other scripts of mine located on the exchange under the owner ‘</a:t>
            </a:r>
            <a:r>
              <a:rPr lang="en-US" dirty="0" err="1" smtClean="0">
                <a:latin typeface="Myriad Pro Light"/>
              </a:rPr>
              <a:t>banditbbs</a:t>
            </a:r>
            <a:r>
              <a:rPr lang="en-US" dirty="0" smtClean="0">
                <a:latin typeface="Myriad Pro Light"/>
              </a:rPr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I am always browsing the Nagios forums and offering help when I can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There are a few other nagios scripts and hints on my personal web page linked earlier in this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Questions?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Any questions?</a:t>
            </a:r>
          </a:p>
          <a:p>
            <a:endParaRPr lang="en-US" sz="2000" dirty="0">
              <a:latin typeface="Myriad Pro Light" pitchFamily="34" charset="0"/>
            </a:endParaRPr>
          </a:p>
          <a:p>
            <a:r>
              <a:rPr lang="en-US" sz="2400" dirty="0" smtClean="0">
                <a:latin typeface="Myriad Pro Light" pitchFamily="34" charset="0"/>
              </a:rPr>
              <a:t>Thanks!</a:t>
            </a:r>
            <a:endParaRPr lang="en-US" sz="2400" dirty="0">
              <a:latin typeface="Myriad Pro Light" pitchFamily="34" charset="0"/>
            </a:endParaRPr>
          </a:p>
        </p:txBody>
      </p:sp>
      <p:pic>
        <p:nvPicPr>
          <p:cNvPr id="6146" name="Picture 2" descr="C:\Users\zbordeau\AppData\Local\Microsoft\Windows\Temporary Internet Files\Content.IE5\AV93OOZ6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405357" cy="314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The End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Jim Clark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jclark@itconvergence.com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About Me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yriad Pro Light" pitchFamily="34" charset="0"/>
              </a:rPr>
              <a:t>About 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/>
              </a:rPr>
              <a:t>Have </a:t>
            </a:r>
            <a:r>
              <a:rPr lang="en-US" sz="2400" dirty="0">
                <a:latin typeface="Myriad Pro Light"/>
              </a:rPr>
              <a:t>been in the IT industry </a:t>
            </a:r>
            <a:r>
              <a:rPr lang="en-US" sz="2400" dirty="0" smtClean="0">
                <a:latin typeface="Myriad Pro Light"/>
              </a:rPr>
              <a:t>since</a:t>
            </a:r>
            <a:br>
              <a:rPr lang="en-US" sz="2400" dirty="0" smtClean="0">
                <a:latin typeface="Myriad Pro Light"/>
              </a:rPr>
            </a:br>
            <a:r>
              <a:rPr lang="en-US" sz="2400" dirty="0" smtClean="0">
                <a:latin typeface="Myriad Pro Light"/>
              </a:rPr>
              <a:t>1988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yriad Pro Light"/>
              </a:rPr>
              <a:t>Have been using Nagios since </a:t>
            </a:r>
            <a:r>
              <a:rPr lang="en-US" sz="2400" dirty="0" smtClean="0">
                <a:latin typeface="Myriad Pro Light"/>
              </a:rPr>
              <a:t/>
            </a:r>
            <a:br>
              <a:rPr lang="en-US" sz="2400" dirty="0" smtClean="0">
                <a:latin typeface="Myriad Pro Light"/>
              </a:rPr>
            </a:br>
            <a:r>
              <a:rPr lang="en-US" sz="2400" dirty="0" smtClean="0">
                <a:latin typeface="Myriad Pro Light"/>
              </a:rPr>
              <a:t>~2003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yriad Pro Light"/>
              </a:rPr>
              <a:t>Switched to XI ~</a:t>
            </a:r>
            <a:r>
              <a:rPr lang="en-US" sz="2400" dirty="0" smtClean="0">
                <a:latin typeface="Myriad Pro Light"/>
              </a:rPr>
              <a:t>2010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Myriad Pro Light"/>
              </a:rPr>
              <a:t>Work for </a:t>
            </a:r>
            <a:r>
              <a:rPr lang="en-US" sz="2400" dirty="0">
                <a:latin typeface="Myriad Pro Light"/>
              </a:rPr>
              <a:t>IT Convergence </a:t>
            </a:r>
            <a:r>
              <a:rPr lang="en-US" sz="2400" dirty="0" smtClean="0">
                <a:latin typeface="Myriad Pro Light"/>
              </a:rPr>
              <a:t>as</a:t>
            </a:r>
            <a:br>
              <a:rPr lang="en-US" sz="2400" dirty="0" smtClean="0">
                <a:latin typeface="Myriad Pro Light"/>
              </a:rPr>
            </a:br>
            <a:r>
              <a:rPr lang="en-US" sz="2400" dirty="0" smtClean="0">
                <a:latin typeface="Myriad Pro Light"/>
              </a:rPr>
              <a:t>Global </a:t>
            </a:r>
            <a:r>
              <a:rPr lang="en-US" sz="2400" dirty="0">
                <a:latin typeface="Myriad Pro Light"/>
              </a:rPr>
              <a:t>Manager </a:t>
            </a:r>
            <a:r>
              <a:rPr lang="en-US" sz="2400" dirty="0" smtClean="0">
                <a:latin typeface="Myriad Pro Light"/>
              </a:rPr>
              <a:t>–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Myriad Pro Light"/>
              </a:rPr>
              <a:t>Personal web page is </a:t>
            </a:r>
            <a:r>
              <a:rPr lang="en-US" sz="2400" dirty="0" smtClean="0">
                <a:latin typeface="Myriad Pro Light"/>
              </a:rPr>
              <a:t/>
            </a:r>
            <a:br>
              <a:rPr lang="en-US" sz="2400" dirty="0" smtClean="0">
                <a:latin typeface="Myriad Pro Light"/>
              </a:rPr>
            </a:br>
            <a:r>
              <a:rPr lang="en-US" sz="2400" dirty="0" smtClean="0">
                <a:latin typeface="Myriad Pro Light"/>
              </a:rPr>
              <a:t>http</a:t>
            </a:r>
            <a:r>
              <a:rPr lang="en-US" sz="2400" dirty="0">
                <a:latin typeface="Myriad Pro Light"/>
              </a:rPr>
              <a:t>://www.bandits-home-on-the-web.com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59" y="3560848"/>
            <a:ext cx="380999" cy="380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43400"/>
            <a:ext cx="380999" cy="380999"/>
          </a:xfrm>
          <a:prstGeom prst="rect">
            <a:avLst/>
          </a:prstGeom>
        </p:spPr>
      </p:pic>
      <p:pic>
        <p:nvPicPr>
          <p:cNvPr id="5122" name="Picture 2" descr="C:\Users\zbordeau\AppData\Local\Microsoft\Windows\Temporary Internet Files\Content.IE5\FKJ6XSNN\MP9004244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67" y="1066800"/>
            <a:ext cx="2671465" cy="399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687233" cy="51238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Nagios Environment</a:t>
            </a:r>
            <a:endParaRPr lang="en-US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5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0450"/>
          </a:xfrm>
        </p:spPr>
        <p:txBody>
          <a:bodyPr>
            <a:normAutofit fontScale="90000"/>
          </a:bodyPr>
          <a:lstStyle/>
          <a:p>
            <a:r>
              <a:rPr lang="en-US" dirty="0"/>
              <a:t>Add new NRPE check without restarting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Reason for </a:t>
            </a:r>
            <a:r>
              <a:rPr lang="en-US" dirty="0" smtClean="0">
                <a:latin typeface="Myriad Pro Light"/>
              </a:rPr>
              <a:t>implementing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100+ AIX servers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Understaffed AIX admin group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Needed a way to add a new plugin without needing to restart the NRPE service</a:t>
            </a:r>
            <a:endParaRPr lang="en-US" dirty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2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060450"/>
          </a:xfrm>
        </p:spPr>
        <p:txBody>
          <a:bodyPr>
            <a:normAutofit fontScale="90000"/>
          </a:bodyPr>
          <a:lstStyle/>
          <a:p>
            <a:r>
              <a:rPr lang="en-US" dirty="0"/>
              <a:t>Add new NRPE check without restarting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Add this check command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command[</a:t>
            </a:r>
            <a:r>
              <a:rPr lang="en-US" dirty="0" err="1">
                <a:latin typeface="Myriad Pro Light"/>
              </a:rPr>
              <a:t>check_whatever</a:t>
            </a:r>
            <a:r>
              <a:rPr lang="en-US" dirty="0">
                <a:latin typeface="Myriad Pro Light"/>
              </a:rPr>
              <a:t>]=/</a:t>
            </a:r>
            <a:r>
              <a:rPr lang="en-US" dirty="0" err="1">
                <a:latin typeface="Myriad Pro Light"/>
              </a:rPr>
              <a:t>usr</a:t>
            </a:r>
            <a:r>
              <a:rPr lang="en-US" dirty="0">
                <a:latin typeface="Myriad Pro Light"/>
              </a:rPr>
              <a:t>/opt/</a:t>
            </a:r>
            <a:r>
              <a:rPr lang="en-US" dirty="0" err="1">
                <a:latin typeface="Myriad Pro Light"/>
              </a:rPr>
              <a:t>nagios</a:t>
            </a:r>
            <a:r>
              <a:rPr lang="en-US" dirty="0">
                <a:latin typeface="Myriad Pro Light"/>
              </a:rPr>
              <a:t>/</a:t>
            </a:r>
            <a:r>
              <a:rPr lang="en-US" dirty="0" err="1">
                <a:latin typeface="Myriad Pro Light"/>
              </a:rPr>
              <a:t>libexec</a:t>
            </a:r>
            <a:r>
              <a:rPr lang="en-US" dirty="0">
                <a:latin typeface="Myriad Pro Light"/>
              </a:rPr>
              <a:t>/</a:t>
            </a:r>
            <a:r>
              <a:rPr lang="en-US" dirty="0" err="1">
                <a:latin typeface="Myriad Pro Light"/>
              </a:rPr>
              <a:t>open_scripts</a:t>
            </a:r>
            <a:r>
              <a:rPr lang="en-US" dirty="0">
                <a:latin typeface="Myriad Pro Light"/>
              </a:rPr>
              <a:t>/$ARG1$ $ARG2$ $ARG3$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Restart NRPE one last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Security Concerns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As long as you nest it down one folder as I did, use SSL, have NRPE locked to </a:t>
            </a:r>
            <a:r>
              <a:rPr lang="en-US" dirty="0" err="1">
                <a:latin typeface="Myriad Pro Light"/>
              </a:rPr>
              <a:t>only_from</a:t>
            </a:r>
            <a:r>
              <a:rPr lang="en-US" dirty="0">
                <a:latin typeface="Myriad Pro Light"/>
              </a:rPr>
              <a:t> the proper IP, the security issues should be relatively small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 smtClean="0"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238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Check by </a:t>
            </a:r>
            <a:r>
              <a:rPr lang="en-US" dirty="0" err="1" smtClean="0">
                <a:latin typeface="Myriad Pro Light" pitchFamily="34" charset="0"/>
              </a:rPr>
              <a:t>ssh</a:t>
            </a:r>
            <a:r>
              <a:rPr lang="en-US" dirty="0" smtClean="0">
                <a:latin typeface="Myriad Pro Light" pitchFamily="34" charset="0"/>
              </a:rPr>
              <a:t> with password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fontAlgn="base"/>
            <a:r>
              <a:rPr lang="en-US" b="1" dirty="0">
                <a:latin typeface="Myriad Pro Light"/>
              </a:rPr>
              <a:t>I know, I know…bad! bad! BAD!</a:t>
            </a:r>
            <a:endParaRPr lang="en-US" dirty="0">
              <a:latin typeface="Myriad Pro Light"/>
            </a:endParaRPr>
          </a:p>
          <a:p>
            <a:pPr fontAlgn="base"/>
            <a:r>
              <a:rPr lang="en-US" dirty="0" smtClean="0">
                <a:latin typeface="Myriad Pro Light"/>
              </a:rPr>
              <a:t>Sometimes </a:t>
            </a:r>
            <a:r>
              <a:rPr lang="en-US" dirty="0">
                <a:latin typeface="Myriad Pro Light"/>
              </a:rPr>
              <a:t>though, you just can’t do things the proper method.  </a:t>
            </a:r>
            <a:r>
              <a:rPr lang="en-US" dirty="0" smtClean="0">
                <a:latin typeface="Myriad Pro Light"/>
              </a:rPr>
              <a:t>Plus, it </a:t>
            </a:r>
            <a:r>
              <a:rPr lang="en-US" dirty="0">
                <a:latin typeface="Myriad Pro Light"/>
              </a:rPr>
              <a:t>is only on my personal network </a:t>
            </a:r>
            <a:r>
              <a:rPr lang="en-US" dirty="0" smtClean="0">
                <a:latin typeface="Myriad Pro Light"/>
                <a:sym typeface="Wingdings" panose="05000000000000000000" pitchFamily="2" charset="2"/>
              </a:rPr>
              <a:t></a:t>
            </a:r>
            <a:endParaRPr lang="en-US" dirty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Install </a:t>
            </a:r>
            <a:r>
              <a:rPr lang="en-US" dirty="0">
                <a:latin typeface="Myriad Pro Light"/>
              </a:rPr>
              <a:t>‘</a:t>
            </a:r>
            <a:r>
              <a:rPr lang="en-US" dirty="0" err="1">
                <a:latin typeface="Myriad Pro Light"/>
              </a:rPr>
              <a:t>sshpass</a:t>
            </a:r>
            <a:r>
              <a:rPr lang="en-US" dirty="0">
                <a:latin typeface="Myriad Pro Light"/>
              </a:rPr>
              <a:t>’ on your Nagios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Myriad Pro Light"/>
              </a:rPr>
              <a:t>Create </a:t>
            </a:r>
            <a:r>
              <a:rPr lang="en-US" dirty="0">
                <a:latin typeface="Myriad Pro Light"/>
              </a:rPr>
              <a:t>a bash script</a:t>
            </a:r>
          </a:p>
          <a:p>
            <a:pPr lvl="2"/>
            <a:r>
              <a:rPr lang="en-US" dirty="0">
                <a:latin typeface="Myriad Pro Light"/>
              </a:rPr>
              <a:t>#!/bin/</a:t>
            </a:r>
            <a:r>
              <a:rPr lang="en-US" dirty="0" err="1">
                <a:latin typeface="Myriad Pro Light"/>
              </a:rPr>
              <a:t>sh</a:t>
            </a:r>
            <a:endParaRPr lang="en-US" dirty="0">
              <a:latin typeface="Myriad Pro Light"/>
            </a:endParaRPr>
          </a:p>
          <a:p>
            <a:pPr lvl="2"/>
            <a:r>
              <a:rPr lang="en-US" dirty="0" err="1">
                <a:latin typeface="Myriad Pro Light"/>
              </a:rPr>
              <a:t>sshpass</a:t>
            </a:r>
            <a:r>
              <a:rPr lang="en-US" dirty="0">
                <a:latin typeface="Myriad Pro Light"/>
              </a:rPr>
              <a:t> -p $1 </a:t>
            </a:r>
            <a:r>
              <a:rPr lang="en-US" dirty="0" err="1">
                <a:latin typeface="Myriad Pro Light"/>
              </a:rPr>
              <a:t>ssh</a:t>
            </a:r>
            <a:r>
              <a:rPr lang="en-US" dirty="0">
                <a:latin typeface="Myriad Pro Light"/>
              </a:rPr>
              <a:t> $2@$4 $3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Check by </a:t>
            </a:r>
            <a:r>
              <a:rPr lang="en-US" dirty="0" err="1" smtClean="0">
                <a:latin typeface="Myriad Pro Light" pitchFamily="34" charset="0"/>
              </a:rPr>
              <a:t>ssh</a:t>
            </a:r>
            <a:r>
              <a:rPr lang="en-US" dirty="0" smtClean="0">
                <a:latin typeface="Myriad Pro Light" pitchFamily="34" charset="0"/>
              </a:rPr>
              <a:t> with password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Use this command definition in Nagios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$USER1$/</a:t>
            </a:r>
            <a:r>
              <a:rPr lang="en-US" dirty="0" err="1">
                <a:latin typeface="Myriad Pro Light"/>
              </a:rPr>
              <a:t>check_freenas</a:t>
            </a:r>
            <a:r>
              <a:rPr lang="en-US" dirty="0">
                <a:latin typeface="Myriad Pro Light"/>
              </a:rPr>
              <a:t> $ARG1$ $ARG2$ $ARG3$ $HOSTADDRESS$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ARG1=Password, ARG2=User, ARG3=command to run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yriad Pro Light" pitchFamily="34" charset="0"/>
              </a:rPr>
              <a:t>Check by </a:t>
            </a:r>
            <a:r>
              <a:rPr lang="en-US" dirty="0" err="1" smtClean="0">
                <a:latin typeface="Myriad Pro Light" pitchFamily="34" charset="0"/>
              </a:rPr>
              <a:t>ssh</a:t>
            </a:r>
            <a:r>
              <a:rPr lang="en-US" dirty="0" smtClean="0">
                <a:latin typeface="Myriad Pro Light" pitchFamily="34" charset="0"/>
              </a:rPr>
              <a:t> with local script</a:t>
            </a:r>
            <a:endParaRPr lang="en-US" dirty="0">
              <a:latin typeface="Myriad Pro Ligh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Reason for implementation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Only have to modify the scripts in one location, the Nagios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Myriad Pro Ligh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How to implement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For a bash script use</a:t>
            </a:r>
          </a:p>
          <a:p>
            <a:pPr lvl="2" indent="-342900"/>
            <a:r>
              <a:rPr lang="en-US" dirty="0" err="1">
                <a:latin typeface="Myriad Pro Light"/>
              </a:rPr>
              <a:t>ssh</a:t>
            </a:r>
            <a:r>
              <a:rPr lang="en-US" dirty="0">
                <a:latin typeface="Myriad Pro Light"/>
              </a:rPr>
              <a:t> </a:t>
            </a:r>
            <a:r>
              <a:rPr lang="en-US" dirty="0" err="1">
                <a:latin typeface="Myriad Pro Light"/>
              </a:rPr>
              <a:t>nagios</a:t>
            </a:r>
            <a:r>
              <a:rPr lang="en-US" dirty="0">
                <a:latin typeface="Myriad Pro Light"/>
              </a:rPr>
              <a:t>@$HOSTADDRESS$ 'bash -s' -- &lt; $USER1$/$ARG1$ $ARG2$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Myriad Pro Light"/>
              </a:rPr>
              <a:t>For a </a:t>
            </a:r>
            <a:r>
              <a:rPr lang="en-US" dirty="0" err="1">
                <a:latin typeface="Myriad Pro Light"/>
              </a:rPr>
              <a:t>perl</a:t>
            </a:r>
            <a:r>
              <a:rPr lang="en-US" dirty="0">
                <a:latin typeface="Myriad Pro Light"/>
              </a:rPr>
              <a:t> script use</a:t>
            </a:r>
          </a:p>
          <a:p>
            <a:pPr lvl="2" indent="-342900"/>
            <a:r>
              <a:rPr lang="en-US" dirty="0" err="1">
                <a:latin typeface="Myriad Pro Light"/>
              </a:rPr>
              <a:t>ssh</a:t>
            </a:r>
            <a:r>
              <a:rPr lang="en-US" dirty="0">
                <a:latin typeface="Myriad Pro Light"/>
              </a:rPr>
              <a:t> </a:t>
            </a:r>
            <a:r>
              <a:rPr lang="en-US" dirty="0" err="1">
                <a:latin typeface="Myriad Pro Light"/>
              </a:rPr>
              <a:t>nagios</a:t>
            </a:r>
            <a:r>
              <a:rPr lang="en-US" dirty="0">
                <a:latin typeface="Myriad Pro Light"/>
              </a:rPr>
              <a:t>@$HOSTADDRESS$ '</a:t>
            </a:r>
            <a:r>
              <a:rPr lang="en-US" dirty="0" err="1">
                <a:latin typeface="Myriad Pro Light"/>
              </a:rPr>
              <a:t>perl</a:t>
            </a:r>
            <a:r>
              <a:rPr lang="en-US" dirty="0">
                <a:latin typeface="Myriad Pro Light"/>
              </a:rPr>
              <a:t> - $ARG3$' -- &lt; $USER1$/$ARG1$ $ARG2$</a:t>
            </a:r>
          </a:p>
        </p:txBody>
      </p:sp>
    </p:spTree>
    <p:extLst>
      <p:ext uri="{BB962C8B-B14F-4D97-AF65-F5344CB8AC3E}">
        <p14:creationId xmlns:p14="http://schemas.microsoft.com/office/powerpoint/2010/main" val="5359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gios World Conference Them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41706</TotalTime>
  <Words>1012</Words>
  <Application>Microsoft Office PowerPoint</Application>
  <PresentationFormat>On-screen Show (4:3)</PresentationFormat>
  <Paragraphs>154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Nagios World Conference Theme 2</vt:lpstr>
      <vt:lpstr>Nagios – Cool Tips and Tricks</vt:lpstr>
      <vt:lpstr>Introduction &amp; Agenda</vt:lpstr>
      <vt:lpstr>About Me</vt:lpstr>
      <vt:lpstr>Nagios Environment</vt:lpstr>
      <vt:lpstr>Add new NRPE check without restarting</vt:lpstr>
      <vt:lpstr>Add new NRPE check without restarting</vt:lpstr>
      <vt:lpstr>Check by ssh with password</vt:lpstr>
      <vt:lpstr>Check by ssh with password</vt:lpstr>
      <vt:lpstr>Check by ssh with local script</vt:lpstr>
      <vt:lpstr>Check by ssh with local script</vt:lpstr>
      <vt:lpstr>Alert Different Groups Based on Day of Week</vt:lpstr>
      <vt:lpstr>Alert Different Groups Based on Day of Week</vt:lpstr>
      <vt:lpstr>Check for new *nix mount point</vt:lpstr>
      <vt:lpstr>Check for new *nix mount point</vt:lpstr>
      <vt:lpstr>Check for new *nix mount point</vt:lpstr>
      <vt:lpstr>Custom SNMP Trap Handling</vt:lpstr>
      <vt:lpstr>Custom SNMP Trap Handling</vt:lpstr>
      <vt:lpstr>Newer On-Call Handling</vt:lpstr>
      <vt:lpstr>Newer On-Call Handling</vt:lpstr>
      <vt:lpstr>Newer On-Call Handling</vt:lpstr>
      <vt:lpstr>Script: Check E-Mail Subject</vt:lpstr>
      <vt:lpstr>Script: Acknowledge by Email</vt:lpstr>
      <vt:lpstr>Script: Acknowledge by Email</vt:lpstr>
      <vt:lpstr>Script: Check E-Mail Delivery</vt:lpstr>
      <vt:lpstr>Script: Check E-Mail Delivery</vt:lpstr>
      <vt:lpstr>Conclusion</vt:lpstr>
      <vt:lpstr>Questions?</vt:lpstr>
      <vt:lpstr>The End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zbordeau</dc:creator>
  <cp:lastModifiedBy>Bandit</cp:lastModifiedBy>
  <cp:revision>59</cp:revision>
  <dcterms:created xsi:type="dcterms:W3CDTF">2014-06-30T15:36:22Z</dcterms:created>
  <dcterms:modified xsi:type="dcterms:W3CDTF">2014-10-06T01:20:52Z</dcterms:modified>
</cp:coreProperties>
</file>