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60" r:id="rId4"/>
    <p:sldId id="262" r:id="rId5"/>
    <p:sldId id="281" r:id="rId6"/>
    <p:sldId id="286" r:id="rId7"/>
    <p:sldId id="282" r:id="rId8"/>
    <p:sldId id="322" r:id="rId9"/>
    <p:sldId id="288" r:id="rId10"/>
    <p:sldId id="287" r:id="rId11"/>
    <p:sldId id="283" r:id="rId12"/>
    <p:sldId id="328" r:id="rId13"/>
    <p:sldId id="295" r:id="rId14"/>
    <p:sldId id="323" r:id="rId15"/>
    <p:sldId id="317" r:id="rId16"/>
    <p:sldId id="325" r:id="rId17"/>
    <p:sldId id="324" r:id="rId18"/>
    <p:sldId id="319" r:id="rId19"/>
    <p:sldId id="326" r:id="rId20"/>
    <p:sldId id="318" r:id="rId21"/>
    <p:sldId id="320" r:id="rId22"/>
    <p:sldId id="327" r:id="rId23"/>
    <p:sldId id="321" r:id="rId24"/>
    <p:sldId id="280" r:id="rId25"/>
    <p:sldId id="279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74928-79A1-4480-926F-2DC0B9A3A35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0A8C-2B6F-448E-9166-45ACEC91C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4A9-D095-41F7-B2D8-60C19A62F1A1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Monitoring </a:t>
            </a:r>
            <a:br>
              <a:rPr lang="en-US" dirty="0" smtClean="0">
                <a:latin typeface="Myriad Pro Light" pitchFamily="34" charset="0"/>
              </a:rPr>
            </a:br>
            <a:r>
              <a:rPr lang="en-US" dirty="0" smtClean="0">
                <a:latin typeface="Myriad Pro Light" pitchFamily="34" charset="0"/>
              </a:rPr>
              <a:t>SAP System  with Nagios Core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Luis Contreras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lcontreras@nagios.com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0113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SAP </a:t>
            </a:r>
            <a:r>
              <a:rPr lang="en-US" dirty="0" err="1" smtClean="0">
                <a:latin typeface="Myriad Pro Light" pitchFamily="34" charset="0"/>
              </a:rPr>
              <a:t>Enviroment</a:t>
            </a:r>
            <a:endParaRPr lang="en-US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SAP </a:t>
            </a:r>
            <a:r>
              <a:rPr lang="en-US" sz="2400" dirty="0" err="1" smtClean="0">
                <a:latin typeface="Myriad Pro Light" pitchFamily="34" charset="0"/>
              </a:rPr>
              <a:t>Netweaver</a:t>
            </a:r>
            <a:r>
              <a:rPr lang="en-US" sz="2400" dirty="0" smtClean="0">
                <a:latin typeface="Myriad Pro Light" pitchFamily="34" charset="0"/>
              </a:rPr>
              <a:t> 7.0 ABAP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Myriad Pro Light" pitchFamily="34" charset="0"/>
              </a:rPr>
              <a:t>MaxDB</a:t>
            </a:r>
            <a:r>
              <a:rPr lang="en-US" sz="2400" dirty="0" smtClean="0">
                <a:solidFill>
                  <a:srgbClr val="FF0000"/>
                </a:solidFill>
                <a:latin typeface="Myriad Pro Light" pitchFamily="34" charset="0"/>
              </a:rPr>
              <a:t> Database 7.x / Oracle DB 10g 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Windows 2003 Server Enterprise</a:t>
            </a:r>
            <a:endParaRPr lang="en-US" sz="2000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12395"/>
            <a:ext cx="1600200" cy="8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209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Myriad Pro Light" pitchFamily="34" charset="0"/>
              </a:rPr>
              <a:t>Situation:</a:t>
            </a:r>
            <a:br>
              <a:rPr lang="en-US" dirty="0" smtClean="0">
                <a:latin typeface="Myriad Pro Light" pitchFamily="34" charset="0"/>
              </a:rPr>
            </a:br>
            <a:endParaRPr lang="en-US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A SAP Basis wants to monitor Message Server, Application Server (Processes and Services), SAP Ports, others services, but he/she doesn’t want to install any SAP plugin on a SAP System.</a:t>
            </a:r>
            <a:endParaRPr lang="en-US" sz="2000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12395"/>
            <a:ext cx="1600200" cy="8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Define SAP Server on </a:t>
            </a:r>
            <a:r>
              <a:rPr lang="en-US" dirty="0" err="1" smtClean="0">
                <a:latin typeface="Myriad Pro Light" pitchFamily="34" charset="0"/>
              </a:rPr>
              <a:t>windows.cfg</a:t>
            </a:r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306782"/>
            <a:ext cx="7924800" cy="244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Define Ports to monitor on file </a:t>
            </a:r>
            <a:r>
              <a:rPr lang="en-US" dirty="0" err="1" smtClean="0">
                <a:latin typeface="Myriad Pro Light" pitchFamily="34" charset="0"/>
              </a:rPr>
              <a:t>windows.cfg</a:t>
            </a:r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917"/>
            <a:ext cx="42386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95800" y="2286000"/>
            <a:ext cx="13716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02825" y="3369625"/>
            <a:ext cx="13716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21531" y="4583875"/>
            <a:ext cx="13716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5791200"/>
            <a:ext cx="13716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897090" y="2057400"/>
            <a:ext cx="2524494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002060"/>
                </a:solidFill>
                <a:latin typeface="Myriad Pro Light" pitchFamily="34" charset="0"/>
              </a:rPr>
              <a:t>Dispatcher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91200" y="3164775"/>
            <a:ext cx="2524494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002060"/>
                </a:solidFill>
                <a:latin typeface="Myriad Pro Light" pitchFamily="34" charset="0"/>
              </a:rPr>
              <a:t>Gateway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24750" y="4343400"/>
            <a:ext cx="2524494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err="1" smtClean="0">
                <a:solidFill>
                  <a:srgbClr val="002060"/>
                </a:solidFill>
                <a:latin typeface="Myriad Pro Light" pitchFamily="34" charset="0"/>
              </a:rPr>
              <a:t>Msg</a:t>
            </a:r>
            <a:r>
              <a:rPr lang="en-US" sz="2200" b="1" dirty="0" smtClean="0">
                <a:solidFill>
                  <a:srgbClr val="002060"/>
                </a:solidFill>
                <a:latin typeface="Myriad Pro Light" pitchFamily="34" charset="0"/>
              </a:rPr>
              <a:t> Server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22125" y="5557650"/>
            <a:ext cx="3810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002060"/>
                </a:solidFill>
                <a:latin typeface="Myriad Pro Light" pitchFamily="34" charset="0"/>
              </a:rPr>
              <a:t>Internet Transaction Services</a:t>
            </a:r>
          </a:p>
        </p:txBody>
      </p:sp>
    </p:spTree>
    <p:extLst>
      <p:ext uri="{BB962C8B-B14F-4D97-AF65-F5344CB8AC3E}">
        <p14:creationId xmlns:p14="http://schemas.microsoft.com/office/powerpoint/2010/main" val="7213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60959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Myriad Pro Light" pitchFamily="34" charset="0"/>
              </a:rPr>
              <a:t>d</a:t>
            </a:r>
            <a:r>
              <a:rPr lang="en-US" dirty="0" smtClean="0">
                <a:latin typeface="Myriad Pro Light" pitchFamily="34" charset="0"/>
              </a:rPr>
              <a:t>ispwork.bat script for checking disp+work.exe process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6294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609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Myriad Pro Light" pitchFamily="34" charset="0"/>
              </a:rPr>
              <a:t>msg_server.bat script for checking disp+work.exe process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057400"/>
            <a:ext cx="6667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229600" cy="60959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Myriad Pro Light" pitchFamily="34" charset="0"/>
              </a:rPr>
              <a:t>Define processes to monitor on file </a:t>
            </a:r>
            <a:r>
              <a:rPr lang="en-US" dirty="0" err="1">
                <a:latin typeface="Myriad Pro Light" pitchFamily="34" charset="0"/>
              </a:rPr>
              <a:t>w</a:t>
            </a:r>
            <a:r>
              <a:rPr lang="en-US" dirty="0" err="1" smtClean="0">
                <a:latin typeface="Myriad Pro Light" pitchFamily="34" charset="0"/>
              </a:rPr>
              <a:t>indows.cfg</a:t>
            </a:r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3" y="2133600"/>
            <a:ext cx="686182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4800" y="2779016"/>
            <a:ext cx="3200400" cy="4975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8555" y="4250375"/>
            <a:ext cx="3200400" cy="4975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SAP Management Control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7534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2895600"/>
            <a:ext cx="2286000" cy="85248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609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Myriad Pro Light" pitchFamily="34" charset="0"/>
              </a:rPr>
              <a:t>sapnsp_00.bat script for checking SAPNSP_00 Service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905000"/>
            <a:ext cx="66770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5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610600" cy="533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yriad Pro Light" pitchFamily="34" charset="0"/>
              </a:rPr>
              <a:t>Define services to monitor SAP Instance on file </a:t>
            </a:r>
            <a:r>
              <a:rPr lang="en-US" dirty="0" err="1" smtClean="0">
                <a:latin typeface="Myriad Pro Light" pitchFamily="34" charset="0"/>
              </a:rPr>
              <a:t>windows.cfg</a:t>
            </a:r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689045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6200" y="3160384"/>
            <a:ext cx="3200400" cy="6021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Introduction &amp; Agenda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Who am I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SAP Stuff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SAP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Let’s rock with Nagios Core</a:t>
            </a:r>
          </a:p>
        </p:txBody>
      </p:sp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 Light" pitchFamily="34" charset="0"/>
              </a:rPr>
              <a:t>SAP Management Control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4825"/>
            <a:ext cx="2362200" cy="40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68472"/>
            <a:ext cx="589985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lbow Connector 3"/>
          <p:cNvCxnSpPr/>
          <p:nvPr/>
        </p:nvCxnSpPr>
        <p:spPr>
          <a:xfrm flipV="1">
            <a:off x="2362200" y="2792372"/>
            <a:ext cx="5562600" cy="1262204"/>
          </a:xfrm>
          <a:prstGeom prst="bentConnector3">
            <a:avLst>
              <a:gd name="adj1" fmla="val 109989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NSC.ini file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286000"/>
            <a:ext cx="571008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…….</a:t>
            </a:r>
          </a:p>
          <a:p>
            <a:r>
              <a:rPr lang="en-US" sz="2800" dirty="0" smtClean="0"/>
              <a:t>[External Scripts]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check_dispwork</a:t>
            </a:r>
            <a:r>
              <a:rPr lang="en-US" sz="2500" dirty="0" smtClean="0"/>
              <a:t>=scripts\dispwork.bat</a:t>
            </a:r>
            <a:br>
              <a:rPr lang="en-US" sz="2500" dirty="0" smtClean="0"/>
            </a:br>
            <a:r>
              <a:rPr lang="en-US" sz="2500" dirty="0" err="1" smtClean="0">
                <a:solidFill>
                  <a:srgbClr val="FF0000"/>
                </a:solidFill>
              </a:rPr>
              <a:t>check_msg_serve</a:t>
            </a:r>
            <a:r>
              <a:rPr lang="en-US" sz="2500" dirty="0" err="1" smtClean="0"/>
              <a:t>r</a:t>
            </a:r>
            <a:r>
              <a:rPr lang="en-US" sz="2500" dirty="0" smtClean="0"/>
              <a:t>=scripts\msg_server.bat</a:t>
            </a:r>
            <a:endParaRPr lang="en-US" sz="25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check_sapnsp_0</a:t>
            </a:r>
            <a:r>
              <a:rPr lang="en-US" sz="2500" dirty="0" smtClean="0"/>
              <a:t>0=scripts\sapnsp_00.bat</a:t>
            </a:r>
            <a:endParaRPr lang="en-US" sz="2500" dirty="0"/>
          </a:p>
          <a:p>
            <a:r>
              <a:rPr lang="en-US" sz="2500" dirty="0" smtClean="0"/>
              <a:t>……..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Let’s rock with Nagios Core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58167"/>
            <a:ext cx="914400" cy="4610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229600" cy="5333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yriad Pro Light" pitchFamily="34" charset="0"/>
              </a:rPr>
              <a:t>Nagios Web Interface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78020"/>
            <a:ext cx="8605837" cy="135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2286000"/>
            <a:ext cx="1447800" cy="1447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Conclusion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We’ve seen: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How SAP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How  Nagios could help you monitoring your </a:t>
            </a:r>
            <a:br>
              <a:rPr lang="en-US" sz="2400" dirty="0" smtClean="0">
                <a:latin typeface="Myriad Pro Light" pitchFamily="34" charset="0"/>
              </a:rPr>
            </a:br>
            <a:r>
              <a:rPr lang="en-US" sz="2400" dirty="0" smtClean="0">
                <a:latin typeface="Myriad Pro Light" pitchFamily="34" charset="0"/>
              </a:rPr>
              <a:t>SAP environment</a:t>
            </a:r>
            <a:endParaRPr lang="en-US" sz="24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These steps could be accomplish on Nagios XI too, with some minimum changes.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8935"/>
            <a:ext cx="3886200" cy="19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Any questions?</a:t>
            </a:r>
          </a:p>
          <a:p>
            <a:endParaRPr lang="en-US" sz="20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Thanks!</a:t>
            </a:r>
            <a:endParaRPr lang="en-US" sz="2400" dirty="0">
              <a:latin typeface="Myriad Pro Light" pitchFamily="34" charset="0"/>
            </a:endParaRPr>
          </a:p>
        </p:txBody>
      </p:sp>
      <p:pic>
        <p:nvPicPr>
          <p:cNvPr id="6146" name="Picture 2" descr="C:\Users\zbordeau\AppData\Local\Microsoft\Windows\Temporary Internet Files\Content.IE5\AV93OOZ6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405357" cy="31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The End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Luis Contreras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lcontreras@nagios.com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Who am I 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Me ;-)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Nagios Independent Contractor</a:t>
            </a:r>
            <a:endParaRPr lang="en-US" sz="24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Nagios Community Leader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Nagios Speaker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SAP Basis &amp; SAP Hana DB</a:t>
            </a:r>
            <a:br>
              <a:rPr lang="en-US" sz="2400" dirty="0" smtClean="0">
                <a:latin typeface="Myriad Pro Light" pitchFamily="34" charset="0"/>
              </a:rPr>
            </a:br>
            <a:r>
              <a:rPr lang="en-US" sz="2400" dirty="0" smtClean="0">
                <a:latin typeface="Myriad Pro Light" pitchFamily="34" charset="0"/>
              </a:rPr>
              <a:t>Administrator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Python Dev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New Stuff Tester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mtClean="0">
                <a:latin typeface="Myriad Pro Light" pitchFamily="34" charset="0"/>
              </a:rPr>
              <a:t>Bike </a:t>
            </a:r>
            <a:r>
              <a:rPr lang="en-US" sz="2400" smtClean="0">
                <a:latin typeface="Myriad Pro Light" pitchFamily="34" charset="0"/>
              </a:rPr>
              <a:t>Rider ;-)</a:t>
            </a:r>
            <a:endParaRPr lang="en-US" sz="2400" dirty="0" smtClean="0">
              <a:latin typeface="Myriad Pro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59" y="3560848"/>
            <a:ext cx="380999" cy="380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43400"/>
            <a:ext cx="380999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65" y="1752600"/>
            <a:ext cx="32171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SAP Stuff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One of the biggest ERP in the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Many modules on it FR, HR,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Multi-platform / diversity of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Windows / Linux / Unix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While bigger more complex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BI / Portal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17" y="5638800"/>
            <a:ext cx="2341183" cy="11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SAP Stuff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524000"/>
            <a:ext cx="74485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SAP Concepts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SAP GUI</a:t>
            </a:r>
          </a:p>
          <a:p>
            <a:endParaRPr lang="en-US" dirty="0">
              <a:latin typeface="Myriad Pro Light" pitchFamily="34" charset="0"/>
            </a:endParaRPr>
          </a:p>
          <a:p>
            <a:r>
              <a:rPr lang="en-US" dirty="0" smtClean="0">
                <a:latin typeface="Myriad Pro Light" pitchFamily="34" charset="0"/>
              </a:rPr>
              <a:t>Windows</a:t>
            </a:r>
            <a:br>
              <a:rPr lang="en-US" dirty="0" smtClean="0">
                <a:latin typeface="Myriad Pro Light" pitchFamily="34" charset="0"/>
              </a:rPr>
            </a:br>
            <a:r>
              <a:rPr lang="en-US" dirty="0" smtClean="0">
                <a:latin typeface="Myriad Pro Light" pitchFamily="34" charset="0"/>
              </a:rPr>
              <a:t>Java</a:t>
            </a:r>
          </a:p>
          <a:p>
            <a:r>
              <a:rPr lang="en-US" dirty="0" smtClean="0">
                <a:latin typeface="Myriad Pro Light" pitchFamily="34" charset="0"/>
              </a:rPr>
              <a:t>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71600"/>
            <a:ext cx="4316796" cy="4148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12395"/>
            <a:ext cx="1600200" cy="8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SAP Concepts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SAP GUI</a:t>
            </a:r>
          </a:p>
          <a:p>
            <a:endParaRPr lang="en-US" dirty="0">
              <a:latin typeface="Myriad Pro Light" pitchFamily="34" charset="0"/>
            </a:endParaRPr>
          </a:p>
          <a:p>
            <a:r>
              <a:rPr lang="en-US" dirty="0" smtClean="0">
                <a:latin typeface="Myriad Pro Light" pitchFamily="34" charset="0"/>
              </a:rPr>
              <a:t>   SAP Server</a:t>
            </a:r>
            <a:br>
              <a:rPr lang="en-US" dirty="0" smtClean="0">
                <a:latin typeface="Myriad Pro Light" pitchFamily="34" charset="0"/>
              </a:rPr>
            </a:br>
            <a:r>
              <a:rPr lang="en-US" dirty="0" smtClean="0">
                <a:latin typeface="Myriad Pro Light" pitchFamily="34" charset="0"/>
              </a:rPr>
              <a:t>   Definition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12395"/>
            <a:ext cx="1600200" cy="80680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21638"/>
            <a:ext cx="48958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SAP Concepts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latin typeface="Myriad Pro Light" pitchFamily="34" charset="0"/>
              </a:rPr>
              <a:t>Dispatcher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latin typeface="Myriad Pro Light" pitchFamily="34" charset="0"/>
              </a:rPr>
              <a:t>Work Process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latin typeface="Myriad Pro Light" pitchFamily="34" charset="0"/>
              </a:rPr>
              <a:t>Dialog Work Process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latin typeface="Myriad Pro Light" pitchFamily="34" charset="0"/>
              </a:rPr>
              <a:t>Update Work Process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latin typeface="Myriad Pro Light" pitchFamily="34" charset="0"/>
              </a:rPr>
              <a:t>Background Work Process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latin typeface="Myriad Pro Light" pitchFamily="34" charset="0"/>
              </a:rPr>
              <a:t>Spool Work Process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latin typeface="Myriad Pro Light" pitchFamily="34" charset="0"/>
              </a:rPr>
              <a:t>Enqueue Work Process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>
                <a:latin typeface="Myriad Pro Light" pitchFamily="34" charset="0"/>
              </a:rPr>
              <a:t>Message Server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>
                <a:latin typeface="Myriad Pro Light" pitchFamily="34" charset="0"/>
              </a:rPr>
              <a:t>Gateway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>
                <a:solidFill>
                  <a:srgbClr val="FF0000"/>
                </a:solidFill>
                <a:latin typeface="Myriad Pro Light" pitchFamily="34" charset="0"/>
              </a:rPr>
              <a:t>Transactions </a:t>
            </a:r>
          </a:p>
          <a:p>
            <a:pPr marL="457200" indent="-457200">
              <a:buFont typeface="Arial" charset="0"/>
              <a:buChar char="•"/>
            </a:pPr>
            <a:endParaRPr lang="en-US" sz="2200" dirty="0" smtClean="0">
              <a:latin typeface="Myriad Pro Ligh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12395"/>
            <a:ext cx="1600200" cy="8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SAP Concepts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79022"/>
            <a:ext cx="6159500" cy="519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12395"/>
            <a:ext cx="1600200" cy="8068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1600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881435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568" y="4503777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475202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2543" y="4275177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4437102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5525" y="4408527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34348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89972" y="5128775"/>
            <a:ext cx="40588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3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915" y="5903997"/>
            <a:ext cx="62709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3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2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40956</TotalTime>
  <Words>309</Words>
  <Application>Microsoft Office PowerPoint</Application>
  <PresentationFormat>On-screen Show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Nagios World Conference Theme 2</vt:lpstr>
      <vt:lpstr>Monitoring  SAP System  with Nagios Core</vt:lpstr>
      <vt:lpstr>Introduction &amp; Agenda</vt:lpstr>
      <vt:lpstr>Who am I ?</vt:lpstr>
      <vt:lpstr>SAP Stuff</vt:lpstr>
      <vt:lpstr>SAP Stuff</vt:lpstr>
      <vt:lpstr>SAP Concepts</vt:lpstr>
      <vt:lpstr>SAP Concepts</vt:lpstr>
      <vt:lpstr>SAP Concepts</vt:lpstr>
      <vt:lpstr>SAP Concepts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Let’s rock with Nagios Core</vt:lpstr>
      <vt:lpstr>Conclusion</vt:lpstr>
      <vt:lpstr>Questions?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lcontreras</cp:lastModifiedBy>
  <cp:revision>90</cp:revision>
  <dcterms:created xsi:type="dcterms:W3CDTF">2014-06-30T15:36:22Z</dcterms:created>
  <dcterms:modified xsi:type="dcterms:W3CDTF">2014-10-14T19:37:43Z</dcterms:modified>
</cp:coreProperties>
</file>