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60" r:id="rId4"/>
    <p:sldId id="281" r:id="rId5"/>
    <p:sldId id="289" r:id="rId6"/>
    <p:sldId id="282" r:id="rId7"/>
    <p:sldId id="262" r:id="rId8"/>
    <p:sldId id="284" r:id="rId9"/>
    <p:sldId id="285" r:id="rId10"/>
    <p:sldId id="286" r:id="rId11"/>
    <p:sldId id="287" r:id="rId12"/>
    <p:sldId id="290" r:id="rId13"/>
    <p:sldId id="291" r:id="rId14"/>
    <p:sldId id="292" r:id="rId15"/>
    <p:sldId id="288" r:id="rId16"/>
    <p:sldId id="293" r:id="rId17"/>
    <p:sldId id="294" r:id="rId18"/>
    <p:sldId id="295" r:id="rId19"/>
    <p:sldId id="296" r:id="rId20"/>
    <p:sldId id="279"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128055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31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42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114641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43711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197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73241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79897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49125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Date Placeholder 1"/>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23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2190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43328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51298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7508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420429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A4A9-D095-41F7-B2D8-60C19A62F1A1}"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2418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A4A9-D095-41F7-B2D8-60C19A62F1A1}" type="datetimeFigureOut">
              <a:rPr lang="en-US" smtClean="0"/>
              <a:t>10/14/14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275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A4A9-D095-41F7-B2D8-60C19A62F1A1}" type="datetimeFigureOut">
              <a:rPr lang="en-US" smtClean="0"/>
              <a:t>10/14/14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A4A9-D095-41F7-B2D8-60C19A62F1A1}" type="datetimeFigureOut">
              <a:rPr lang="en-US" smtClean="0"/>
              <a:t>10/14/14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3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A4A9-D095-41F7-B2D8-60C19A62F1A1}" type="datetimeFigureOut">
              <a:rPr lang="en-US" smtClean="0"/>
              <a:t>10/14/14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172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584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9198644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A4A9-D095-41F7-B2D8-60C19A62F1A1}" type="datetimeFigureOut">
              <a:rPr lang="en-US" smtClean="0"/>
              <a:t>10/14/14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995B-4D80-424B-8474-687D08C6FB66}" type="slidenum">
              <a:rPr lang="en-US" smtClean="0"/>
              <a:t>‹#›</a:t>
            </a:fld>
            <a:endParaRPr lang="en-US"/>
          </a:p>
        </p:txBody>
      </p:sp>
    </p:spTree>
    <p:extLst>
      <p:ext uri="{BB962C8B-B14F-4D97-AF65-F5344CB8AC3E}">
        <p14:creationId xmlns:p14="http://schemas.microsoft.com/office/powerpoint/2010/main" val="126478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6B7FC-6DF0-46BC-8748-DD3BA160D17C}" type="datetimeFigureOut">
              <a:rPr lang="en-US" smtClean="0">
                <a:solidFill>
                  <a:prstClr val="black">
                    <a:tint val="75000"/>
                  </a:prstClr>
                </a:solidFill>
              </a:rPr>
              <a:pPr/>
              <a:t>10/14/14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fontScale="90000"/>
          </a:bodyPr>
          <a:lstStyle/>
          <a:p>
            <a:r>
              <a:rPr lang="en-US" b="1" dirty="0"/>
              <a:t>Using </a:t>
            </a:r>
            <a:r>
              <a:rPr lang="en-US" b="1" dirty="0" err="1"/>
              <a:t>Nagios</a:t>
            </a:r>
            <a:r>
              <a:rPr lang="en-US" b="1" dirty="0"/>
              <a:t> XI To Empower Your Developers To Own Their Own Checks</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Nick Winn</a:t>
            </a:r>
            <a:endParaRPr lang="en-US" dirty="0">
              <a:latin typeface="Myriad Pro Light" pitchFamily="34" charset="0"/>
            </a:endParaRPr>
          </a:p>
        </p:txBody>
      </p:sp>
      <p:sp>
        <p:nvSpPr>
          <p:cNvPr id="4" name="Text Placeholder 3"/>
          <p:cNvSpPr>
            <a:spLocks noGrp="1"/>
          </p:cNvSpPr>
          <p:nvPr>
            <p:ph type="body" sz="quarter" idx="13"/>
          </p:nvPr>
        </p:nvSpPr>
        <p:spPr>
          <a:xfrm>
            <a:off x="2514599" y="3048000"/>
            <a:ext cx="4114800" cy="1905000"/>
          </a:xfrm>
        </p:spPr>
        <p:txBody>
          <a:bodyPr>
            <a:normAutofit/>
          </a:bodyPr>
          <a:lstStyle/>
          <a:p>
            <a:r>
              <a:rPr lang="en-US" dirty="0" smtClean="0">
                <a:latin typeface="Myriad Pro Light" pitchFamily="34" charset="0"/>
              </a:rPr>
              <a:t>Email: </a:t>
            </a:r>
            <a:r>
              <a:rPr lang="en-US" dirty="0" err="1" smtClean="0">
                <a:latin typeface="Myriad Pro Light" pitchFamily="34" charset="0"/>
              </a:rPr>
              <a:t>technick@gmail.com</a:t>
            </a:r>
            <a:r>
              <a:rPr lang="en-US" dirty="0" smtClean="0">
                <a:latin typeface="Myriad Pro Light" pitchFamily="34" charset="0"/>
              </a:rPr>
              <a:t/>
            </a:r>
            <a:br>
              <a:rPr lang="en-US" dirty="0" smtClean="0">
                <a:latin typeface="Myriad Pro Light" pitchFamily="34" charset="0"/>
              </a:rPr>
            </a:br>
            <a:r>
              <a:rPr lang="en-US" dirty="0" smtClean="0">
                <a:latin typeface="Myriad Pro Light" pitchFamily="34" charset="0"/>
              </a:rPr>
              <a:t>Twitter: </a:t>
            </a:r>
            <a:r>
              <a:rPr lang="en-US" dirty="0" err="1" smtClean="0">
                <a:latin typeface="Myriad Pro Light" pitchFamily="34" charset="0"/>
              </a:rPr>
              <a:t>technick</a:t>
            </a:r>
            <a:r>
              <a:rPr lang="en-US" dirty="0">
                <a:latin typeface="Myriad Pro Light" pitchFamily="34" charset="0"/>
              </a:rPr>
              <a:t/>
            </a:r>
            <a:br>
              <a:rPr lang="en-US" dirty="0">
                <a:latin typeface="Myriad Pro Light" pitchFamily="34" charset="0"/>
              </a:rPr>
            </a:br>
            <a:r>
              <a:rPr lang="en-US" dirty="0" err="1" smtClean="0">
                <a:latin typeface="Myriad Pro Light" pitchFamily="34" charset="0"/>
              </a:rPr>
              <a:t>Nagios</a:t>
            </a:r>
            <a:r>
              <a:rPr lang="en-US" dirty="0" smtClean="0">
                <a:latin typeface="Myriad Pro Light" pitchFamily="34" charset="0"/>
              </a:rPr>
              <a:t> Forums: </a:t>
            </a:r>
            <a:r>
              <a:rPr lang="en-US" dirty="0" err="1" smtClean="0">
                <a:latin typeface="Myriad Pro Light" pitchFamily="34" charset="0"/>
              </a:rPr>
              <a:t>technick</a:t>
            </a:r>
            <a:endParaRPr lang="en-US" dirty="0">
              <a:latin typeface="Myriad Pro Light" pitchFamily="34" charset="0"/>
            </a:endParaRPr>
          </a:p>
        </p:txBody>
      </p:sp>
    </p:spTree>
    <p:extLst>
      <p:ext uri="{BB962C8B-B14F-4D97-AF65-F5344CB8AC3E}">
        <p14:creationId xmlns:p14="http://schemas.microsoft.com/office/powerpoint/2010/main" val="38581703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Making </a:t>
            </a:r>
            <a:r>
              <a:rPr lang="en-US" dirty="0" err="1" smtClean="0">
                <a:latin typeface="Myriad Pro Light" pitchFamily="34" charset="0"/>
              </a:rPr>
              <a:t>Nagios</a:t>
            </a:r>
            <a:r>
              <a:rPr lang="en-US" dirty="0" smtClean="0">
                <a:latin typeface="Myriad Pro Light" pitchFamily="34" charset="0"/>
              </a:rPr>
              <a:t> XI Work</a:t>
            </a:r>
            <a:endParaRPr lang="en-US"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Naming Standards</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Things can go wrong without naming standards. How do you define what group owns what Checks? Groups? Hosts?</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Correct naming of objects save time and allows the viewer to understand what it is right away.</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Will guarantee naming of objects does not clash between groups using </a:t>
            </a:r>
            <a:r>
              <a:rPr lang="en-US" sz="2000" dirty="0" err="1" smtClean="0">
                <a:solidFill>
                  <a:srgbClr val="FF0000"/>
                </a:solidFill>
                <a:latin typeface="Myriad Pro Light" pitchFamily="34" charset="0"/>
              </a:rPr>
              <a:t>Nagios</a:t>
            </a:r>
            <a:r>
              <a:rPr lang="en-US" sz="2000" dirty="0" smtClean="0">
                <a:solidFill>
                  <a:srgbClr val="FF0000"/>
                </a:solidFill>
                <a:latin typeface="Myriad Pro Light" pitchFamily="34" charset="0"/>
              </a:rPr>
              <a:t> XI. </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Predictable names allow for manipulation of the CCM database and easier integration with static files.</a:t>
            </a:r>
          </a:p>
          <a:p>
            <a:pPr marL="1200150" lvl="1" indent="-457200">
              <a:buFont typeface="Arial" panose="020B0604020202020204" pitchFamily="34" charset="0"/>
              <a:buChar char="•"/>
            </a:pPr>
            <a:r>
              <a:rPr lang="en-US" sz="2000" dirty="0" err="1" smtClean="0">
                <a:solidFill>
                  <a:srgbClr val="FF0000"/>
                </a:solidFill>
                <a:latin typeface="Myriad Pro Light" pitchFamily="34" charset="0"/>
              </a:rPr>
              <a:t>Nagios</a:t>
            </a:r>
            <a:r>
              <a:rPr lang="en-US" sz="2000" dirty="0" smtClean="0">
                <a:solidFill>
                  <a:srgbClr val="FF0000"/>
                </a:solidFill>
                <a:latin typeface="Myriad Pro Light" pitchFamily="34" charset="0"/>
              </a:rPr>
              <a:t> sorts everything alphabetically (0-9,a-z), which can be used in our favor for readability.</a:t>
            </a:r>
          </a:p>
        </p:txBody>
      </p:sp>
    </p:spTree>
    <p:extLst>
      <p:ext uri="{BB962C8B-B14F-4D97-AF65-F5344CB8AC3E}">
        <p14:creationId xmlns:p14="http://schemas.microsoft.com/office/powerpoint/2010/main" val="1260348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Naming Examples</a:t>
            </a:r>
            <a:endParaRPr lang="en-US"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Service Checks (Both </a:t>
            </a:r>
            <a:r>
              <a:rPr lang="en-US" sz="2400" dirty="0" err="1" smtClean="0">
                <a:latin typeface="Myriad Pro Light" pitchFamily="34" charset="0"/>
              </a:rPr>
              <a:t>config</a:t>
            </a:r>
            <a:r>
              <a:rPr lang="en-US" sz="2400" dirty="0" smtClean="0">
                <a:latin typeface="Myriad Pro Light" pitchFamily="34" charset="0"/>
              </a:rPr>
              <a:t> &amp; </a:t>
            </a:r>
            <a:r>
              <a:rPr lang="en-US" sz="2400" dirty="0" err="1" smtClean="0">
                <a:latin typeface="Myriad Pro Light" pitchFamily="34" charset="0"/>
              </a:rPr>
              <a:t>desc</a:t>
            </a:r>
            <a:r>
              <a:rPr lang="en-US" sz="2400" dirty="0" smtClean="0">
                <a:latin typeface="Myriad Pro Light" pitchFamily="34" charset="0"/>
              </a:rPr>
              <a:t> name)</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group-</a:t>
            </a:r>
            <a:r>
              <a:rPr lang="en-US" sz="2000" dirty="0" err="1" smtClean="0">
                <a:solidFill>
                  <a:srgbClr val="FF0000"/>
                </a:solidFill>
                <a:latin typeface="Myriad Pro Light" pitchFamily="34" charset="0"/>
              </a:rPr>
              <a:t>servicename</a:t>
            </a:r>
            <a:r>
              <a:rPr lang="en-US" sz="2000" dirty="0" smtClean="0">
                <a:solidFill>
                  <a:srgbClr val="FF0000"/>
                </a:solidFill>
                <a:latin typeface="Myriad Pro Light" pitchFamily="34" charset="0"/>
              </a:rPr>
              <a:t>-optional information</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certification-</a:t>
            </a:r>
            <a:r>
              <a:rPr lang="en-US" sz="2000" dirty="0" err="1" smtClean="0">
                <a:solidFill>
                  <a:srgbClr val="FF0000"/>
                </a:solidFill>
                <a:latin typeface="Myriad Pro Light" pitchFamily="34" charset="0"/>
              </a:rPr>
              <a:t>hotmail_feed</a:t>
            </a:r>
            <a:r>
              <a:rPr lang="en-US" sz="2000" dirty="0" smtClean="0">
                <a:solidFill>
                  <a:srgbClr val="FF0000"/>
                </a:solidFill>
                <a:latin typeface="Myriad Pro Light" pitchFamily="34" charset="0"/>
              </a:rPr>
              <a:t>-</a:t>
            </a:r>
            <a:r>
              <a:rPr lang="en-US" sz="2000" dirty="0" err="1" smtClean="0">
                <a:solidFill>
                  <a:srgbClr val="FF0000"/>
                </a:solidFill>
                <a:latin typeface="Myriad Pro Light" pitchFamily="34" charset="0"/>
              </a:rPr>
              <a:t>fbl</a:t>
            </a:r>
            <a:r>
              <a:rPr lang="en-US" sz="2000" dirty="0" smtClean="0">
                <a:solidFill>
                  <a:srgbClr val="FF0000"/>
                </a:solidFill>
                <a:latin typeface="Myriad Pro Light" pitchFamily="34" charset="0"/>
              </a:rPr>
              <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certification-message_parser_backend-00</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webintegration-http_available-p8210</a:t>
            </a:r>
            <a:br>
              <a:rPr lang="en-US" sz="2000" dirty="0" smtClean="0">
                <a:solidFill>
                  <a:srgbClr val="FF0000"/>
                </a:solidFill>
                <a:latin typeface="Myriad Pro Light" pitchFamily="34" charset="0"/>
              </a:rPr>
            </a:br>
            <a:r>
              <a:rPr lang="en-US" sz="2000" dirty="0" err="1" smtClean="0">
                <a:solidFill>
                  <a:srgbClr val="FF0000"/>
                </a:solidFill>
                <a:latin typeface="Myriad Pro Light" pitchFamily="34" charset="0"/>
              </a:rPr>
              <a:t>webintegration-https_sslexp-partnersite.com</a:t>
            </a:r>
            <a:r>
              <a:rPr lang="en-US" sz="2000" dirty="0" smtClean="0">
                <a:solidFill>
                  <a:srgbClr val="FF0000"/>
                </a:solidFill>
                <a:latin typeface="Myriad Pro Light" pitchFamily="34" charset="0"/>
              </a:rPr>
              <a:t/>
            </a:r>
            <a:br>
              <a:rPr lang="en-US" sz="2000" dirty="0" smtClean="0">
                <a:solidFill>
                  <a:srgbClr val="FF0000"/>
                </a:solidFill>
                <a:latin typeface="Myriad Pro Light" pitchFamily="34" charset="0"/>
              </a:rPr>
            </a:br>
            <a:r>
              <a:rPr lang="en-US" sz="2000" dirty="0" err="1" smtClean="0">
                <a:solidFill>
                  <a:srgbClr val="FF0000"/>
                </a:solidFill>
                <a:latin typeface="Myriad Pro Light" pitchFamily="34" charset="0"/>
              </a:rPr>
              <a:t>dbo-tnsnames</a:t>
            </a:r>
            <a:r>
              <a:rPr lang="en-US" sz="2000" dirty="0" smtClean="0">
                <a:solidFill>
                  <a:srgbClr val="FF0000"/>
                </a:solidFill>
                <a:latin typeface="Myriad Pro Light" pitchFamily="34" charset="0"/>
              </a:rPr>
              <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ops-ssh-p2200</a:t>
            </a:r>
            <a:r>
              <a:rPr lang="en-US" sz="2000" dirty="0">
                <a:solidFill>
                  <a:srgbClr val="FF0000"/>
                </a:solidFill>
                <a:latin typeface="Myriad Pro Light" pitchFamily="34" charset="0"/>
              </a:rPr>
              <a:t/>
            </a:r>
            <a:br>
              <a:rPr lang="en-US" sz="2000" dirty="0">
                <a:solidFill>
                  <a:srgbClr val="FF0000"/>
                </a:solidFill>
                <a:latin typeface="Myriad Pro Light" pitchFamily="34" charset="0"/>
              </a:rPr>
            </a:br>
            <a:r>
              <a:rPr lang="en-US" sz="2000" dirty="0" smtClean="0">
                <a:solidFill>
                  <a:srgbClr val="FF0000"/>
                </a:solidFill>
                <a:latin typeface="Myriad Pro Light" pitchFamily="34" charset="0"/>
              </a:rPr>
              <a:t>ops-disk</a:t>
            </a:r>
          </a:p>
        </p:txBody>
      </p:sp>
    </p:spTree>
    <p:extLst>
      <p:ext uri="{BB962C8B-B14F-4D97-AF65-F5344CB8AC3E}">
        <p14:creationId xmlns:p14="http://schemas.microsoft.com/office/powerpoint/2010/main" val="38998126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Naming Examples</a:t>
            </a:r>
            <a:endParaRPr lang="en-US"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Service Groups</a:t>
            </a:r>
          </a:p>
          <a:p>
            <a:pPr marL="1200150" lvl="1" indent="-457200">
              <a:buFont typeface="Arial" panose="020B0604020202020204" pitchFamily="34" charset="0"/>
              <a:buChar char="•"/>
            </a:pPr>
            <a:r>
              <a:rPr lang="en-US" sz="2000" dirty="0" smtClean="0">
                <a:latin typeface="Myriad Pro Light" pitchFamily="34" charset="0"/>
              </a:rPr>
              <a:t>Top level group setup to read in all sub groups.</a:t>
            </a:r>
          </a:p>
          <a:p>
            <a:pPr marL="1600200" lvl="2" indent="-457200"/>
            <a:r>
              <a:rPr lang="en-US" sz="2000" dirty="0" smtClean="0">
                <a:latin typeface="Myriad Pro Light" pitchFamily="34" charset="0"/>
              </a:rPr>
              <a:t>certification-all</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group-</a:t>
            </a:r>
            <a:r>
              <a:rPr lang="en-US" sz="2000" dirty="0" err="1" smtClean="0">
                <a:solidFill>
                  <a:srgbClr val="FF0000"/>
                </a:solidFill>
                <a:latin typeface="Myriad Pro Light" pitchFamily="34" charset="0"/>
              </a:rPr>
              <a:t>servicename</a:t>
            </a:r>
            <a:r>
              <a:rPr lang="en-US" sz="2000" dirty="0" smtClean="0">
                <a:solidFill>
                  <a:srgbClr val="FF0000"/>
                </a:solidFill>
                <a:latin typeface="Myriad Pro Light" pitchFamily="34" charset="0"/>
              </a:rPr>
              <a:t>-optional information</a:t>
            </a:r>
            <a:r>
              <a:rPr lang="en-US" sz="1600" dirty="0" smtClean="0">
                <a:solidFill>
                  <a:srgbClr val="FF0000"/>
                </a:solidFill>
                <a:latin typeface="Myriad Pro Light" pitchFamily="34" charset="0"/>
              </a:rPr>
              <a:t/>
            </a:r>
            <a:br>
              <a:rPr lang="en-US" sz="1600" dirty="0" smtClean="0">
                <a:solidFill>
                  <a:srgbClr val="FF0000"/>
                </a:solidFill>
                <a:latin typeface="Myriad Pro Light" pitchFamily="34" charset="0"/>
              </a:rPr>
            </a:br>
            <a:r>
              <a:rPr lang="en-US" sz="2000" dirty="0" smtClean="0">
                <a:solidFill>
                  <a:srgbClr val="FF0000"/>
                </a:solidFill>
                <a:latin typeface="Myriad Pro Light" pitchFamily="34" charset="0"/>
              </a:rPr>
              <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certification-</a:t>
            </a:r>
            <a:r>
              <a:rPr lang="en-US" sz="2000" dirty="0" err="1" smtClean="0">
                <a:solidFill>
                  <a:srgbClr val="FF0000"/>
                </a:solidFill>
                <a:latin typeface="Myriad Pro Light" pitchFamily="34" charset="0"/>
              </a:rPr>
              <a:t>hotmail</a:t>
            </a:r>
            <a:r>
              <a:rPr lang="en-US" sz="2000" dirty="0" smtClean="0">
                <a:solidFill>
                  <a:srgbClr val="FF0000"/>
                </a:solidFill>
                <a:latin typeface="Myriad Pro Light" pitchFamily="34" charset="0"/>
              </a:rPr>
              <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certification-parsers</a:t>
            </a:r>
            <a:br>
              <a:rPr lang="en-US" sz="2000" dirty="0" smtClean="0">
                <a:solidFill>
                  <a:srgbClr val="FF0000"/>
                </a:solidFill>
                <a:latin typeface="Myriad Pro Light" pitchFamily="34" charset="0"/>
              </a:rPr>
            </a:br>
            <a:r>
              <a:rPr lang="en-US" sz="2000" dirty="0" smtClean="0">
                <a:solidFill>
                  <a:srgbClr val="FF0000"/>
                </a:solidFill>
                <a:latin typeface="Myriad Pro Light" pitchFamily="34" charset="0"/>
              </a:rPr>
              <a:t>certification-</a:t>
            </a:r>
            <a:r>
              <a:rPr lang="en-US" sz="2000" dirty="0" err="1" smtClean="0">
                <a:solidFill>
                  <a:srgbClr val="FF0000"/>
                </a:solidFill>
                <a:latin typeface="Myriad Pro Light" pitchFamily="34" charset="0"/>
              </a:rPr>
              <a:t>activemq</a:t>
            </a:r>
            <a:endParaRPr lang="en-US" sz="2000" dirty="0" smtClean="0">
              <a:solidFill>
                <a:srgbClr val="FF0000"/>
              </a:solidFill>
              <a:latin typeface="Myriad Pro Light" pitchFamily="34" charset="0"/>
            </a:endParaRPr>
          </a:p>
        </p:txBody>
      </p:sp>
    </p:spTree>
    <p:extLst>
      <p:ext uri="{BB962C8B-B14F-4D97-AF65-F5344CB8AC3E}">
        <p14:creationId xmlns:p14="http://schemas.microsoft.com/office/powerpoint/2010/main" val="7219045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Benefits of proper naming</a:t>
            </a:r>
            <a:endParaRPr lang="en-US" dirty="0">
              <a:latin typeface="Myriad Pro Light" pitchFamily="34" charset="0"/>
            </a:endParaRPr>
          </a:p>
          <a:p>
            <a:pPr marL="457200" indent="-457200">
              <a:buFont typeface="Arial"/>
              <a:buChar char="•"/>
            </a:pPr>
            <a:r>
              <a:rPr lang="en-US" dirty="0" smtClean="0">
                <a:latin typeface="Myriad Pro Light" pitchFamily="34" charset="0"/>
              </a:rPr>
              <a:t>Organization</a:t>
            </a:r>
          </a:p>
          <a:p>
            <a:pPr marL="457200" indent="-457200">
              <a:buFont typeface="Arial"/>
              <a:buChar char="•"/>
            </a:pPr>
            <a:r>
              <a:rPr lang="en-US" dirty="0" smtClean="0">
                <a:latin typeface="Myriad Pro Light" pitchFamily="34" charset="0"/>
              </a:rPr>
              <a:t>Guides people and are some what self explanatory</a:t>
            </a:r>
          </a:p>
          <a:p>
            <a:pPr marL="457200" indent="-457200">
              <a:buFont typeface="Arial"/>
              <a:buChar char="•"/>
            </a:pPr>
            <a:r>
              <a:rPr lang="en-US" dirty="0" smtClean="0">
                <a:latin typeface="Myriad Pro Light" pitchFamily="34" charset="0"/>
              </a:rPr>
              <a:t>At a future point, more will be done by editing the CCM database directly.</a:t>
            </a:r>
          </a:p>
          <a:p>
            <a:pPr marL="457200" indent="-457200">
              <a:buFont typeface="Arial"/>
              <a:buChar char="•"/>
            </a:pPr>
            <a:r>
              <a:rPr lang="en-US" dirty="0" smtClean="0">
                <a:latin typeface="Myriad Pro Light" pitchFamily="34" charset="0"/>
              </a:rPr>
              <a:t>Will allow easier automated interaction with </a:t>
            </a:r>
            <a:r>
              <a:rPr lang="en-US" dirty="0" err="1" smtClean="0">
                <a:latin typeface="Myriad Pro Light" pitchFamily="34" charset="0"/>
              </a:rPr>
              <a:t>Nagios</a:t>
            </a:r>
            <a:r>
              <a:rPr lang="en-US" dirty="0" smtClean="0">
                <a:latin typeface="Myriad Pro Light" pitchFamily="34" charset="0"/>
              </a:rPr>
              <a:t> XI</a:t>
            </a:r>
            <a:endParaRPr lang="en-US" dirty="0">
              <a:latin typeface="Myriad Pro Light" pitchFamily="34" charset="0"/>
            </a:endParaRPr>
          </a:p>
        </p:txBody>
      </p:sp>
    </p:spTree>
    <p:extLst>
      <p:ext uri="{BB962C8B-B14F-4D97-AF65-F5344CB8AC3E}">
        <p14:creationId xmlns:p14="http://schemas.microsoft.com/office/powerpoint/2010/main" val="13860391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Making </a:t>
            </a:r>
            <a:r>
              <a:rPr lang="en-US" dirty="0" err="1" smtClean="0">
                <a:latin typeface="Myriad Pro Light" pitchFamily="34" charset="0"/>
              </a:rPr>
              <a:t>Nagios</a:t>
            </a:r>
            <a:r>
              <a:rPr lang="en-US" dirty="0" smtClean="0">
                <a:latin typeface="Myriad Pro Light" pitchFamily="34" charset="0"/>
              </a:rPr>
              <a:t> XI Work</a:t>
            </a:r>
            <a:endParaRPr lang="en-US"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Developed solid future roadmap of possibilities</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This is more of a lesson learned from my experiences with </a:t>
            </a:r>
            <a:r>
              <a:rPr lang="en-US" sz="2000" dirty="0" err="1" smtClean="0">
                <a:solidFill>
                  <a:srgbClr val="FF0000"/>
                </a:solidFill>
                <a:latin typeface="Myriad Pro Light" pitchFamily="34" charset="0"/>
              </a:rPr>
              <a:t>Nagios</a:t>
            </a:r>
            <a:r>
              <a:rPr lang="en-US" sz="2000" dirty="0" smtClean="0">
                <a:solidFill>
                  <a:srgbClr val="FF0000"/>
                </a:solidFill>
                <a:latin typeface="Myriad Pro Light" pitchFamily="34" charset="0"/>
              </a:rPr>
              <a:t> XI and how things can become a headache. Let me explain…</a:t>
            </a:r>
          </a:p>
          <a:p>
            <a:pPr marL="457200" indent="-457200">
              <a:buFont typeface="Arial" panose="020B0604020202020204" pitchFamily="34" charset="0"/>
              <a:buChar char="•"/>
            </a:pPr>
            <a:endParaRPr lang="en-US" sz="2400" dirty="0" smtClean="0">
              <a:latin typeface="Myriad Pro Light" pitchFamily="34" charset="0"/>
            </a:endParaRPr>
          </a:p>
        </p:txBody>
      </p:sp>
    </p:spTree>
    <p:extLst>
      <p:ext uri="{BB962C8B-B14F-4D97-AF65-F5344CB8AC3E}">
        <p14:creationId xmlns:p14="http://schemas.microsoft.com/office/powerpoint/2010/main" val="28872022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Problems… </a:t>
            </a:r>
            <a:endParaRPr lang="en-US"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Manually adding and removing users because </a:t>
            </a:r>
            <a:r>
              <a:rPr lang="en-US" sz="2400" dirty="0" err="1" smtClean="0">
                <a:latin typeface="Myriad Pro Light" pitchFamily="34" charset="0"/>
              </a:rPr>
              <a:t>ldap</a:t>
            </a:r>
            <a:r>
              <a:rPr lang="en-US" sz="2400" dirty="0" smtClean="0">
                <a:latin typeface="Myriad Pro Light" pitchFamily="34" charset="0"/>
              </a:rPr>
              <a:t> / ad integration isn’t there yet. </a:t>
            </a:r>
          </a:p>
          <a:p>
            <a:pPr marL="457200" indent="-457200">
              <a:buFont typeface="Arial" panose="020B0604020202020204" pitchFamily="34" charset="0"/>
              <a:buChar char="•"/>
            </a:pPr>
            <a:r>
              <a:rPr lang="en-US" sz="2400" dirty="0" smtClean="0">
                <a:latin typeface="Myriad Pro Light" pitchFamily="34" charset="0"/>
              </a:rPr>
              <a:t>Every Developer needs to be an administrator of </a:t>
            </a:r>
            <a:r>
              <a:rPr lang="en-US" sz="2400" dirty="0" err="1" smtClean="0">
                <a:latin typeface="Myriad Pro Light" pitchFamily="34" charset="0"/>
              </a:rPr>
              <a:t>Nagios</a:t>
            </a:r>
            <a:r>
              <a:rPr lang="en-US" sz="2400" dirty="0" smtClean="0">
                <a:latin typeface="Myriad Pro Light" pitchFamily="34" charset="0"/>
              </a:rPr>
              <a:t> XI and CCM</a:t>
            </a:r>
          </a:p>
          <a:p>
            <a:pPr marL="1200150" lvl="1" indent="-457200">
              <a:buFont typeface="Arial" panose="020B0604020202020204" pitchFamily="34" charset="0"/>
              <a:buChar char="•"/>
            </a:pPr>
            <a:r>
              <a:rPr lang="en-US" sz="2000" dirty="0" smtClean="0">
                <a:latin typeface="Myriad Pro Light" pitchFamily="34" charset="0"/>
              </a:rPr>
              <a:t>Developers can control the monitoring engine and reset / change other users credentials.</a:t>
            </a:r>
          </a:p>
          <a:p>
            <a:pPr marL="457200" indent="-457200">
              <a:buFont typeface="Arial" panose="020B0604020202020204" pitchFamily="34" charset="0"/>
              <a:buChar char="•"/>
            </a:pPr>
            <a:endParaRPr lang="en-US" sz="2400" dirty="0" smtClean="0">
              <a:latin typeface="Myriad Pro Light" pitchFamily="34" charset="0"/>
            </a:endParaRPr>
          </a:p>
          <a:p>
            <a:endParaRPr lang="en-US" sz="2400" dirty="0" smtClean="0">
              <a:latin typeface="Myriad Pro Light" pitchFamily="34" charset="0"/>
            </a:endParaRPr>
          </a:p>
        </p:txBody>
      </p:sp>
    </p:spTree>
    <p:extLst>
      <p:ext uri="{BB962C8B-B14F-4D97-AF65-F5344CB8AC3E}">
        <p14:creationId xmlns:p14="http://schemas.microsoft.com/office/powerpoint/2010/main" val="3869415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Conclusions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pPr marL="457200" indent="-457200">
              <a:buFont typeface="Arial" panose="020B0604020202020204" pitchFamily="34" charset="0"/>
              <a:buChar char="•"/>
            </a:pPr>
            <a:r>
              <a:rPr lang="en-US" sz="2400" dirty="0" err="1" smtClean="0">
                <a:latin typeface="Myriad Pro Light" pitchFamily="34" charset="0"/>
              </a:rPr>
              <a:t>Nagios</a:t>
            </a:r>
            <a:r>
              <a:rPr lang="en-US" sz="2400" dirty="0" smtClean="0">
                <a:latin typeface="Myriad Pro Light" pitchFamily="34" charset="0"/>
              </a:rPr>
              <a:t> XI has empowered large groups of developers in my company to manage and own service checks related to their platform. </a:t>
            </a:r>
          </a:p>
          <a:p>
            <a:pPr marL="457200" indent="-457200">
              <a:buFont typeface="Arial" panose="020B0604020202020204" pitchFamily="34" charset="0"/>
              <a:buChar char="•"/>
            </a:pPr>
            <a:r>
              <a:rPr lang="en-US" sz="2400" dirty="0" smtClean="0">
                <a:latin typeface="Myriad Pro Light" pitchFamily="34" charset="0"/>
              </a:rPr>
              <a:t>Developing a standards system inside </a:t>
            </a:r>
            <a:r>
              <a:rPr lang="en-US" sz="2400" dirty="0" err="1" smtClean="0">
                <a:latin typeface="Myriad Pro Light" pitchFamily="34" charset="0"/>
              </a:rPr>
              <a:t>Nagios</a:t>
            </a:r>
            <a:r>
              <a:rPr lang="en-US" sz="2400" dirty="0" smtClean="0">
                <a:latin typeface="Myriad Pro Light" pitchFamily="34" charset="0"/>
              </a:rPr>
              <a:t> XI has enabled my team to trust our developers with this task that has been traditionally limited to operations or application support. </a:t>
            </a:r>
          </a:p>
          <a:p>
            <a:pPr marL="457200" indent="-457200">
              <a:buFont typeface="Arial" panose="020B0604020202020204" pitchFamily="34" charset="0"/>
              <a:buChar char="•"/>
            </a:pPr>
            <a:r>
              <a:rPr lang="en-US" sz="2400" dirty="0" err="1" smtClean="0">
                <a:latin typeface="Myriad Pro Light" pitchFamily="34" charset="0"/>
              </a:rPr>
              <a:t>Nagios</a:t>
            </a:r>
            <a:r>
              <a:rPr lang="en-US" sz="2400" dirty="0" smtClean="0">
                <a:latin typeface="Myriad Pro Light" pitchFamily="34" charset="0"/>
              </a:rPr>
              <a:t> XI can be used as a efficient component for stream lining the release process that</a:t>
            </a:r>
            <a:r>
              <a:rPr lang="fr-FR" sz="2400" dirty="0" smtClean="0">
                <a:latin typeface="Myriad Pro Light" pitchFamily="34" charset="0"/>
              </a:rPr>
              <a:t>’</a:t>
            </a:r>
            <a:r>
              <a:rPr lang="en-US" sz="2400" dirty="0" smtClean="0">
                <a:latin typeface="Myriad Pro Light" pitchFamily="34" charset="0"/>
              </a:rPr>
              <a:t>s required of agile shops. </a:t>
            </a:r>
          </a:p>
          <a:p>
            <a:pPr marL="457200" indent="-457200">
              <a:buFont typeface="Arial" panose="020B0604020202020204" pitchFamily="34" charset="0"/>
              <a:buChar char="•"/>
            </a:pPr>
            <a:endParaRPr lang="en-US" sz="2400" dirty="0">
              <a:latin typeface="Myriad Pro Light" pitchFamily="34" charset="0"/>
            </a:endParaRPr>
          </a:p>
        </p:txBody>
      </p:sp>
    </p:spTree>
    <p:extLst>
      <p:ext uri="{BB962C8B-B14F-4D97-AF65-F5344CB8AC3E}">
        <p14:creationId xmlns:p14="http://schemas.microsoft.com/office/powerpoint/2010/main" val="32973153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Developer Feedback</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lnSpcReduction="10000"/>
          </a:bodyPr>
          <a:lstStyle/>
          <a:p>
            <a:pPr marL="457200" indent="-457200">
              <a:buFont typeface="Arial" panose="020B0604020202020204" pitchFamily="34" charset="0"/>
              <a:buChar char="•"/>
            </a:pPr>
            <a:r>
              <a:rPr lang="en-US" sz="2400" dirty="0" smtClean="0">
                <a:latin typeface="Myriad Pro Light" pitchFamily="34" charset="0"/>
              </a:rPr>
              <a:t>Can more quickly add alerts to our products without having to wait for a free OPs resource</a:t>
            </a:r>
          </a:p>
          <a:p>
            <a:pPr marL="457200" indent="-457200">
              <a:buFont typeface="Arial" panose="020B0604020202020204" pitchFamily="34" charset="0"/>
              <a:buChar char="•"/>
            </a:pPr>
            <a:r>
              <a:rPr lang="en-US" sz="2400" dirty="0" smtClean="0">
                <a:latin typeface="Myriad Pro Light" pitchFamily="34" charset="0"/>
              </a:rPr>
              <a:t>More flexibility in determining the alerting procedures. Better insight into what, when, and how we alert.</a:t>
            </a:r>
          </a:p>
          <a:p>
            <a:pPr marL="457200" indent="-457200">
              <a:buFont typeface="Arial" panose="020B0604020202020204" pitchFamily="34" charset="0"/>
              <a:buChar char="•"/>
            </a:pPr>
            <a:r>
              <a:rPr lang="en-US" sz="2400" dirty="0" smtClean="0">
                <a:latin typeface="Myriad Pro Light" pitchFamily="34" charset="0"/>
              </a:rPr>
              <a:t>It is nice to have developers able to manage alert setup and maintenance windows.</a:t>
            </a:r>
          </a:p>
          <a:p>
            <a:pPr marL="457200" indent="-457200">
              <a:buFont typeface="Arial" panose="020B0604020202020204" pitchFamily="34" charset="0"/>
              <a:buChar char="•"/>
            </a:pPr>
            <a:r>
              <a:rPr lang="en-US" sz="2400" dirty="0" smtClean="0">
                <a:latin typeface="Myriad Pro Light" pitchFamily="34" charset="0"/>
              </a:rPr>
              <a:t>It's nice to not worry about </a:t>
            </a:r>
            <a:r>
              <a:rPr lang="en-US" sz="2400" dirty="0" err="1" smtClean="0">
                <a:latin typeface="Myriad Pro Light" pitchFamily="34" charset="0"/>
              </a:rPr>
              <a:t>conf</a:t>
            </a:r>
            <a:r>
              <a:rPr lang="en-US" sz="2400" dirty="0" smtClean="0">
                <a:latin typeface="Myriad Pro Light" pitchFamily="34" charset="0"/>
              </a:rPr>
              <a:t> files.</a:t>
            </a:r>
          </a:p>
          <a:p>
            <a:pPr marL="457200" indent="-457200">
              <a:buFont typeface="Arial" panose="020B0604020202020204" pitchFamily="34" charset="0"/>
              <a:buChar char="•"/>
            </a:pPr>
            <a:r>
              <a:rPr lang="en-US" sz="2400" dirty="0" smtClean="0">
                <a:latin typeface="Myriad Pro Light" pitchFamily="34" charset="0"/>
              </a:rPr>
              <a:t>Broader interaction with development teams and learning how we monitor things</a:t>
            </a:r>
          </a:p>
          <a:p>
            <a:pPr marL="457200" indent="-457200">
              <a:buFont typeface="Arial" panose="020B0604020202020204" pitchFamily="34" charset="0"/>
              <a:buChar char="•"/>
            </a:pPr>
            <a:r>
              <a:rPr lang="en-US" sz="2400" dirty="0">
                <a:latin typeface="Myriad Pro Light" pitchFamily="34" charset="0"/>
              </a:rPr>
              <a:t>Much easier to visualize creating the checks through the </a:t>
            </a:r>
            <a:r>
              <a:rPr lang="en-US" sz="2400" dirty="0" err="1">
                <a:latin typeface="Myriad Pro Light" pitchFamily="34" charset="0"/>
              </a:rPr>
              <a:t>Nagios</a:t>
            </a:r>
            <a:r>
              <a:rPr lang="en-US" sz="2400" dirty="0">
                <a:latin typeface="Myriad Pro Light" pitchFamily="34" charset="0"/>
              </a:rPr>
              <a:t> XI </a:t>
            </a:r>
            <a:r>
              <a:rPr lang="en-US" sz="2400" dirty="0" smtClean="0">
                <a:latin typeface="Myriad Pro Light" pitchFamily="34" charset="0"/>
              </a:rPr>
              <a:t>interface. Much </a:t>
            </a:r>
            <a:r>
              <a:rPr lang="en-US" sz="2400" dirty="0">
                <a:latin typeface="Myriad Pro Light" pitchFamily="34" charset="0"/>
              </a:rPr>
              <a:t>easier to maintain them in this format.</a:t>
            </a:r>
          </a:p>
          <a:p>
            <a:pPr marL="457200" indent="-457200">
              <a:buFont typeface="Arial" panose="020B0604020202020204" pitchFamily="34" charset="0"/>
              <a:buChar char="•"/>
            </a:pPr>
            <a:endParaRPr lang="en-US" sz="2400" dirty="0" smtClean="0">
              <a:latin typeface="Myriad Pro Light" pitchFamily="34" charset="0"/>
            </a:endParaRPr>
          </a:p>
          <a:p>
            <a:pPr marL="457200" indent="-457200">
              <a:buFont typeface="Arial" panose="020B0604020202020204" pitchFamily="34" charset="0"/>
              <a:buChar char="•"/>
            </a:pPr>
            <a:endParaRPr lang="en-US" sz="2400" dirty="0">
              <a:latin typeface="Myriad Pro Light" pitchFamily="34" charset="0"/>
            </a:endParaRPr>
          </a:p>
        </p:txBody>
      </p:sp>
    </p:spTree>
    <p:extLst>
      <p:ext uri="{BB962C8B-B14F-4D97-AF65-F5344CB8AC3E}">
        <p14:creationId xmlns:p14="http://schemas.microsoft.com/office/powerpoint/2010/main" val="977643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Other Thoughts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endParaRPr lang="en-US" sz="2400" dirty="0" smtClean="0">
              <a:latin typeface="Myriad Pro Light" pitchFamily="34" charset="0"/>
            </a:endParaRPr>
          </a:p>
          <a:p>
            <a:pPr marL="457200" indent="-457200">
              <a:buFont typeface="Arial" panose="020B0604020202020204" pitchFamily="34" charset="0"/>
              <a:buChar char="•"/>
            </a:pPr>
            <a:endParaRPr lang="en-US" sz="2400" dirty="0">
              <a:latin typeface="Myriad Pro Light" pitchFamily="34" charset="0"/>
            </a:endParaRPr>
          </a:p>
        </p:txBody>
      </p:sp>
    </p:spTree>
    <p:extLst>
      <p:ext uri="{BB962C8B-B14F-4D97-AF65-F5344CB8AC3E}">
        <p14:creationId xmlns:p14="http://schemas.microsoft.com/office/powerpoint/2010/main" val="36609776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Questions?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Any questions?</a:t>
            </a:r>
          </a:p>
          <a:p>
            <a:endParaRPr lang="en-US" sz="2000" dirty="0">
              <a:latin typeface="Myriad Pro Light" pitchFamily="34" charset="0"/>
            </a:endParaRPr>
          </a:p>
          <a:p>
            <a:r>
              <a:rPr lang="en-US" sz="2400" dirty="0" smtClean="0">
                <a:latin typeface="Myriad Pro Light" pitchFamily="34" charset="0"/>
              </a:rPr>
              <a:t>Thanks!</a:t>
            </a:r>
            <a:endParaRPr lang="en-US" sz="2400" dirty="0">
              <a:latin typeface="Myriad Pro Light" pitchFamily="34" charset="0"/>
            </a:endParaRPr>
          </a:p>
        </p:txBody>
      </p:sp>
      <p:pic>
        <p:nvPicPr>
          <p:cNvPr id="6146" name="Picture 2" descr="C:\Users\zbordeau\AppData\Local\Microsoft\Windows\Temporary Internet Files\Content.IE5\AV93OOZ6\MP9003155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405357" cy="314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Hi my name is Nick</a:t>
            </a:r>
            <a:endParaRPr lang="en-US" dirty="0">
              <a:latin typeface="Myriad Pro Light" pitchFamily="34" charset="0"/>
            </a:endParaRPr>
          </a:p>
        </p:txBody>
      </p:sp>
      <p:sp>
        <p:nvSpPr>
          <p:cNvPr id="3" name="Content Placeholder 2"/>
          <p:cNvSpPr>
            <a:spLocks noGrp="1"/>
          </p:cNvSpPr>
          <p:nvPr>
            <p:ph idx="1"/>
          </p:nvPr>
        </p:nvSpPr>
        <p:spPr/>
        <p:txBody>
          <a:bodyPr>
            <a:normAutofit fontScale="92500" lnSpcReduction="20000"/>
          </a:bodyPr>
          <a:lstStyle/>
          <a:p>
            <a:pPr marL="457200" indent="-457200">
              <a:buFont typeface="Arial"/>
              <a:buChar char="•"/>
            </a:pPr>
            <a:r>
              <a:rPr lang="en-US" dirty="0" smtClean="0">
                <a:latin typeface="Myriad Pro Light" pitchFamily="34" charset="0"/>
              </a:rPr>
              <a:t>Been around doing IT stuff since 1999</a:t>
            </a:r>
          </a:p>
          <a:p>
            <a:pPr marL="457200" indent="-457200">
              <a:buFont typeface="Arial"/>
              <a:buChar char="•"/>
            </a:pPr>
            <a:r>
              <a:rPr lang="en-US" dirty="0" smtClean="0">
                <a:latin typeface="Myriad Pro Light" pitchFamily="34" charset="0"/>
              </a:rPr>
              <a:t>Seen a lot of mistakes in humongous environments – especially around monitoring.</a:t>
            </a:r>
          </a:p>
          <a:p>
            <a:pPr marL="457200" indent="-457200">
              <a:buFont typeface="Arial"/>
              <a:buChar char="•"/>
            </a:pPr>
            <a:r>
              <a:rPr lang="en-US" dirty="0" smtClean="0">
                <a:latin typeface="Myriad Pro Light" pitchFamily="34" charset="0"/>
              </a:rPr>
              <a:t>Taken down my fair share of production networks – </a:t>
            </a:r>
            <a:r>
              <a:rPr lang="en-US" dirty="0" err="1" smtClean="0">
                <a:latin typeface="Myriad Pro Light" pitchFamily="34" charset="0"/>
              </a:rPr>
              <a:t>opps</a:t>
            </a:r>
            <a:r>
              <a:rPr lang="en-US" dirty="0" smtClean="0">
                <a:latin typeface="Myriad Pro Light" pitchFamily="34" charset="0"/>
              </a:rPr>
              <a:t>, my bad.</a:t>
            </a:r>
          </a:p>
          <a:p>
            <a:pPr marL="457200" indent="-457200">
              <a:buFont typeface="Arial"/>
              <a:buChar char="•"/>
            </a:pPr>
            <a:r>
              <a:rPr lang="en-US" dirty="0" smtClean="0">
                <a:latin typeface="Myriad Pro Light" pitchFamily="34" charset="0"/>
              </a:rPr>
              <a:t>Believes in keeping everything simple and never repeating yourself. (K.I.S.S.)</a:t>
            </a:r>
          </a:p>
          <a:p>
            <a:pPr marL="457200" indent="-457200">
              <a:buFont typeface="Arial"/>
              <a:buChar char="•"/>
            </a:pPr>
            <a:r>
              <a:rPr lang="en-US" dirty="0" smtClean="0">
                <a:latin typeface="Myriad Pro Light" pitchFamily="34" charset="0"/>
              </a:rPr>
              <a:t>Hasn’t stopped learning…</a:t>
            </a:r>
          </a:p>
          <a:p>
            <a:pPr marL="457200" indent="-457200">
              <a:buFont typeface="Arial"/>
              <a:buChar char="•"/>
            </a:pPr>
            <a:r>
              <a:rPr lang="en-US" dirty="0" smtClean="0">
                <a:latin typeface="Myriad Pro Light" pitchFamily="34" charset="0"/>
              </a:rPr>
              <a:t>Has used </a:t>
            </a:r>
            <a:r>
              <a:rPr lang="en-US" dirty="0" err="1" smtClean="0">
                <a:latin typeface="Myriad Pro Light" pitchFamily="34" charset="0"/>
              </a:rPr>
              <a:t>Nagios</a:t>
            </a:r>
            <a:r>
              <a:rPr lang="en-US" dirty="0" smtClean="0">
                <a:latin typeface="Myriad Pro Light" pitchFamily="34" charset="0"/>
              </a:rPr>
              <a:t> since 2007</a:t>
            </a:r>
          </a:p>
        </p:txBody>
      </p:sp>
    </p:spTree>
    <p:extLst>
      <p:ext uri="{BB962C8B-B14F-4D97-AF65-F5344CB8AC3E}">
        <p14:creationId xmlns:p14="http://schemas.microsoft.com/office/powerpoint/2010/main" val="9903482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smtClean="0">
                <a:latin typeface="Myriad Pro Light" pitchFamily="34" charset="0"/>
              </a:rPr>
              <a:t>The End</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Nick Winn</a:t>
            </a:r>
            <a:endParaRPr lang="en-US" dirty="0">
              <a:latin typeface="Myriad Pro Light" pitchFamily="34" charset="0"/>
            </a:endParaRPr>
          </a:p>
        </p:txBody>
      </p:sp>
      <p:sp>
        <p:nvSpPr>
          <p:cNvPr id="4" name="Text Placeholder 3"/>
          <p:cNvSpPr>
            <a:spLocks noGrp="1"/>
          </p:cNvSpPr>
          <p:nvPr>
            <p:ph type="body" sz="quarter" idx="13"/>
          </p:nvPr>
        </p:nvSpPr>
        <p:spPr>
          <a:xfrm>
            <a:off x="1981200" y="3048000"/>
            <a:ext cx="4953002" cy="1447800"/>
          </a:xfrm>
        </p:spPr>
        <p:txBody>
          <a:bodyPr>
            <a:normAutofit/>
          </a:bodyPr>
          <a:lstStyle/>
          <a:p>
            <a:r>
              <a:rPr lang="en-US" dirty="0">
                <a:latin typeface="Myriad Pro Light" pitchFamily="34" charset="0"/>
              </a:rPr>
              <a:t>Email: </a:t>
            </a:r>
            <a:r>
              <a:rPr lang="en-US" dirty="0" err="1">
                <a:latin typeface="Myriad Pro Light" pitchFamily="34" charset="0"/>
              </a:rPr>
              <a:t>technick@gmail.com</a:t>
            </a:r>
            <a:r>
              <a:rPr lang="en-US" dirty="0">
                <a:latin typeface="Myriad Pro Light" pitchFamily="34" charset="0"/>
              </a:rPr>
              <a:t/>
            </a:r>
            <a:br>
              <a:rPr lang="en-US" dirty="0">
                <a:latin typeface="Myriad Pro Light" pitchFamily="34" charset="0"/>
              </a:rPr>
            </a:br>
            <a:r>
              <a:rPr lang="en-US" dirty="0">
                <a:latin typeface="Myriad Pro Light" pitchFamily="34" charset="0"/>
              </a:rPr>
              <a:t>Twitter: </a:t>
            </a:r>
            <a:r>
              <a:rPr lang="en-US" dirty="0" err="1">
                <a:latin typeface="Myriad Pro Light" pitchFamily="34" charset="0"/>
              </a:rPr>
              <a:t>technick</a:t>
            </a:r>
            <a:r>
              <a:rPr lang="en-US" dirty="0">
                <a:latin typeface="Myriad Pro Light" pitchFamily="34" charset="0"/>
              </a:rPr>
              <a:t/>
            </a:r>
            <a:br>
              <a:rPr lang="en-US" dirty="0">
                <a:latin typeface="Myriad Pro Light" pitchFamily="34" charset="0"/>
              </a:rPr>
            </a:br>
            <a:r>
              <a:rPr lang="en-US" dirty="0" err="1">
                <a:latin typeface="Myriad Pro Light" pitchFamily="34" charset="0"/>
              </a:rPr>
              <a:t>Nagios</a:t>
            </a:r>
            <a:r>
              <a:rPr lang="en-US" dirty="0">
                <a:latin typeface="Myriad Pro Light" pitchFamily="34" charset="0"/>
              </a:rPr>
              <a:t> Forums: </a:t>
            </a:r>
            <a:r>
              <a:rPr lang="en-US" dirty="0" err="1">
                <a:latin typeface="Myriad Pro Light" pitchFamily="34" charset="0"/>
              </a:rPr>
              <a:t>technick</a:t>
            </a:r>
            <a:endParaRPr lang="en-US" dirty="0">
              <a:latin typeface="Myriad Pro Light" pitchFamily="34" charset="0"/>
            </a:endParaRPr>
          </a:p>
        </p:txBody>
      </p:sp>
    </p:spTree>
    <p:extLst>
      <p:ext uri="{BB962C8B-B14F-4D97-AF65-F5344CB8AC3E}">
        <p14:creationId xmlns:p14="http://schemas.microsoft.com/office/powerpoint/2010/main" val="24108813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Who do I work for?</a:t>
            </a:r>
            <a:endParaRPr lang="en-US" dirty="0">
              <a:latin typeface="Myriad Pro Light" pitchFamily="34" charset="0"/>
            </a:endParaRPr>
          </a:p>
        </p:txBody>
      </p:sp>
      <p:sp>
        <p:nvSpPr>
          <p:cNvPr id="3" name="Content Placeholder 2"/>
          <p:cNvSpPr>
            <a:spLocks noGrp="1"/>
          </p:cNvSpPr>
          <p:nvPr>
            <p:ph idx="1"/>
          </p:nvPr>
        </p:nvSpPr>
        <p:spPr/>
        <p:txBody>
          <a:bodyPr>
            <a:normAutofit/>
          </a:bodyPr>
          <a:lstStyle/>
          <a:p>
            <a:r>
              <a:rPr lang="en-US" sz="1400" i="1" smtClean="0"/>
              <a:t>Return </a:t>
            </a:r>
            <a:r>
              <a:rPr lang="en-US" sz="1400" i="1" dirty="0"/>
              <a:t>Path is the global leader in email intelligence. Our products are powered with proprietary data that enables our clients to get delivered to the inbox (and stay there), optimize their messages to stand out from the competition and protect their brands from phishing and spoofing attacks. We maximize the performance and accountability of email, build trust across the entire email ecosystem and protect users from spam and other abuse. </a:t>
            </a:r>
            <a:endParaRPr lang="en-US" sz="1400" dirty="0" smtClean="0">
              <a:latin typeface="Myriad Pro Light" pitchFamily="34" charset="0"/>
            </a:endParaRPr>
          </a:p>
        </p:txBody>
      </p:sp>
      <p:pic>
        <p:nvPicPr>
          <p:cNvPr id="5" name="Picture 4" descr="r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971800"/>
            <a:ext cx="4566294" cy="1524000"/>
          </a:xfrm>
          <a:prstGeom prst="rect">
            <a:avLst/>
          </a:prstGeom>
        </p:spPr>
      </p:pic>
    </p:spTree>
    <p:extLst>
      <p:ext uri="{BB962C8B-B14F-4D97-AF65-F5344CB8AC3E}">
        <p14:creationId xmlns:p14="http://schemas.microsoft.com/office/powerpoint/2010/main" val="2152741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Disclaimer</a:t>
            </a:r>
            <a:endParaRPr lang="en-US" dirty="0">
              <a:latin typeface="Myriad Pro Light" pitchFamily="34" charset="0"/>
            </a:endParaRPr>
          </a:p>
        </p:txBody>
      </p:sp>
      <p:sp>
        <p:nvSpPr>
          <p:cNvPr id="3" name="Content Placeholder 2"/>
          <p:cNvSpPr>
            <a:spLocks noGrp="1"/>
          </p:cNvSpPr>
          <p:nvPr>
            <p:ph idx="1"/>
          </p:nvPr>
        </p:nvSpPr>
        <p:spPr/>
        <p:txBody>
          <a:bodyPr>
            <a:normAutofit fontScale="92500"/>
          </a:bodyPr>
          <a:lstStyle/>
          <a:p>
            <a:pPr algn="ctr"/>
            <a:r>
              <a:rPr lang="en-US" sz="4800" dirty="0" smtClean="0">
                <a:latin typeface="Engravers MT"/>
                <a:cs typeface="Engravers MT"/>
              </a:rPr>
              <a:t>I am still a </a:t>
            </a:r>
            <a:r>
              <a:rPr lang="en-US" sz="4800" dirty="0" err="1" smtClean="0">
                <a:solidFill>
                  <a:srgbClr val="FF0000"/>
                </a:solidFill>
                <a:latin typeface="Engravers MT"/>
                <a:cs typeface="Engravers MT"/>
              </a:rPr>
              <a:t>Nagios</a:t>
            </a:r>
            <a:r>
              <a:rPr lang="en-US" sz="4800" dirty="0" smtClean="0">
                <a:solidFill>
                  <a:srgbClr val="FF0000"/>
                </a:solidFill>
                <a:latin typeface="Engravers MT"/>
                <a:cs typeface="Engravers MT"/>
              </a:rPr>
              <a:t> Ninja In Training</a:t>
            </a:r>
          </a:p>
          <a:p>
            <a:pPr algn="ctr"/>
            <a:endParaRPr lang="en-US" sz="4800" dirty="0">
              <a:latin typeface="Engravers MT"/>
              <a:cs typeface="Engravers MT"/>
            </a:endParaRPr>
          </a:p>
          <a:p>
            <a:pPr algn="ctr"/>
            <a:r>
              <a:rPr lang="en-US" sz="2800" dirty="0" smtClean="0">
                <a:cs typeface="Engravers MT"/>
              </a:rPr>
              <a:t>I can only tell you how I have gotten things to work in my organization. </a:t>
            </a:r>
            <a:r>
              <a:rPr lang="en-US" sz="2800" dirty="0" smtClean="0">
                <a:cs typeface="Engravers MT"/>
              </a:rPr>
              <a:t>Parts of this or as a whole </a:t>
            </a:r>
            <a:r>
              <a:rPr lang="en-US" sz="2800" dirty="0" smtClean="0">
                <a:cs typeface="Engravers MT"/>
              </a:rPr>
              <a:t>might not be the right fit for your organization. </a:t>
            </a:r>
            <a:r>
              <a:rPr lang="en-US" sz="2800" dirty="0" err="1" smtClean="0">
                <a:cs typeface="Engravers MT"/>
              </a:rPr>
              <a:t>Nagios</a:t>
            </a:r>
            <a:r>
              <a:rPr lang="en-US" sz="2800" dirty="0" smtClean="0">
                <a:cs typeface="Engravers MT"/>
              </a:rPr>
              <a:t> XI offers you many ways to accomplish different possibilities and I have have not tried every possible solution out there. </a:t>
            </a:r>
            <a:endParaRPr lang="en-US" sz="2800" dirty="0" smtClean="0">
              <a:latin typeface="Engravers MT"/>
              <a:cs typeface="Engravers MT"/>
            </a:endParaRPr>
          </a:p>
        </p:txBody>
      </p:sp>
    </p:spTree>
    <p:extLst>
      <p:ext uri="{BB962C8B-B14F-4D97-AF65-F5344CB8AC3E}">
        <p14:creationId xmlns:p14="http://schemas.microsoft.com/office/powerpoint/2010/main" val="19076565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The </a:t>
            </a:r>
            <a:r>
              <a:rPr lang="en-US" dirty="0" err="1" smtClean="0">
                <a:latin typeface="Myriad Pro Light" pitchFamily="34" charset="0"/>
              </a:rPr>
              <a:t>Nagios</a:t>
            </a:r>
            <a:r>
              <a:rPr lang="en-US" dirty="0" smtClean="0">
                <a:latin typeface="Myriad Pro Light" pitchFamily="34" charset="0"/>
              </a:rPr>
              <a:t> XI Story</a:t>
            </a:r>
            <a:endParaRPr lang="en-US" dirty="0">
              <a:latin typeface="Myriad Pro Light" pitchFamily="34" charset="0"/>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latin typeface="Myriad Pro Light" pitchFamily="34" charset="0"/>
              </a:rPr>
              <a:t>The monitoring problems we faced as a whole and how it slowed down release iterations.</a:t>
            </a:r>
          </a:p>
          <a:p>
            <a:pPr marL="457200" indent="-457200">
              <a:buFont typeface="Arial" panose="020B0604020202020204" pitchFamily="34" charset="0"/>
              <a:buChar char="•"/>
            </a:pPr>
            <a:r>
              <a:rPr lang="en-US" dirty="0" smtClean="0">
                <a:latin typeface="Myriad Pro Light" pitchFamily="34" charset="0"/>
              </a:rPr>
              <a:t>How does </a:t>
            </a:r>
            <a:r>
              <a:rPr lang="en-US" dirty="0" err="1" smtClean="0">
                <a:latin typeface="Myriad Pro Light" pitchFamily="34" charset="0"/>
              </a:rPr>
              <a:t>Nagios</a:t>
            </a:r>
            <a:r>
              <a:rPr lang="en-US" dirty="0" smtClean="0">
                <a:latin typeface="Myriad Pro Light" pitchFamily="34" charset="0"/>
              </a:rPr>
              <a:t> XI solve these problems?</a:t>
            </a:r>
          </a:p>
          <a:p>
            <a:pPr marL="457200" indent="-457200">
              <a:buFont typeface="Arial" panose="020B0604020202020204" pitchFamily="34" charset="0"/>
              <a:buChar char="•"/>
            </a:pPr>
            <a:r>
              <a:rPr lang="en-US" dirty="0" smtClean="0">
                <a:latin typeface="Myriad Pro Light" pitchFamily="34" charset="0"/>
              </a:rPr>
              <a:t>The methodologies and shortcuts required to make this work. </a:t>
            </a:r>
          </a:p>
        </p:txBody>
      </p:sp>
    </p:spTree>
    <p:extLst>
      <p:ext uri="{BB962C8B-B14F-4D97-AF65-F5344CB8AC3E}">
        <p14:creationId xmlns:p14="http://schemas.microsoft.com/office/powerpoint/2010/main" val="4253534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Our broken monitoring process</a:t>
            </a:r>
          </a:p>
          <a:p>
            <a:pPr marL="457200" indent="-457200">
              <a:buFont typeface="Arial" panose="020B0604020202020204" pitchFamily="34" charset="0"/>
              <a:buChar char="•"/>
            </a:pPr>
            <a:r>
              <a:rPr lang="en-US" sz="2400" dirty="0" smtClean="0">
                <a:latin typeface="Myriad Pro Light" pitchFamily="34" charset="0"/>
              </a:rPr>
              <a:t>Developers lacked training and access.</a:t>
            </a:r>
          </a:p>
          <a:p>
            <a:pPr marL="457200" indent="-457200">
              <a:buFont typeface="Arial" panose="020B0604020202020204" pitchFamily="34" charset="0"/>
              <a:buChar char="•"/>
            </a:pPr>
            <a:r>
              <a:rPr lang="en-US" sz="2400" dirty="0" smtClean="0">
                <a:latin typeface="Myriad Pro Light" pitchFamily="34" charset="0"/>
              </a:rPr>
              <a:t>Iterations moved quickly and would bottleneck while waiting on monitoring.</a:t>
            </a:r>
          </a:p>
          <a:p>
            <a:pPr marL="457200" indent="-457200">
              <a:buFont typeface="Arial" panose="020B0604020202020204" pitchFamily="34" charset="0"/>
              <a:buChar char="•"/>
            </a:pPr>
            <a:r>
              <a:rPr lang="en-US" sz="2400" dirty="0" smtClean="0">
                <a:latin typeface="Myriad Pro Light" pitchFamily="34" charset="0"/>
              </a:rPr>
              <a:t>The teams that had access to previous installation didn’t fully understand it.</a:t>
            </a:r>
          </a:p>
          <a:p>
            <a:pPr marL="457200" indent="-457200">
              <a:buFont typeface="Arial" panose="020B0604020202020204" pitchFamily="34" charset="0"/>
              <a:buChar char="•"/>
            </a:pPr>
            <a:r>
              <a:rPr lang="en-US" sz="2400" dirty="0" smtClean="0">
                <a:latin typeface="Myriad Pro Light" pitchFamily="34" charset="0"/>
              </a:rPr>
              <a:t>The revision control system was over complicated, </a:t>
            </a:r>
            <a:r>
              <a:rPr lang="en-US" sz="2400" dirty="0">
                <a:latin typeface="Myriad Pro Light" pitchFamily="34" charset="0"/>
              </a:rPr>
              <a:t>enough to </a:t>
            </a:r>
            <a:r>
              <a:rPr lang="en-US" sz="2400" dirty="0" smtClean="0">
                <a:latin typeface="Myriad Pro Light" pitchFamily="34" charset="0"/>
              </a:rPr>
              <a:t>persuade people away.</a:t>
            </a:r>
          </a:p>
          <a:p>
            <a:pPr marL="457200" indent="-457200">
              <a:buFont typeface="Arial" panose="020B0604020202020204" pitchFamily="34" charset="0"/>
              <a:buChar char="•"/>
            </a:pPr>
            <a:r>
              <a:rPr lang="en-US" sz="2400" dirty="0" smtClean="0">
                <a:latin typeface="Myriad Pro Light" pitchFamily="34" charset="0"/>
              </a:rPr>
              <a:t>Many people were not comfortable on a command line.</a:t>
            </a:r>
            <a:endParaRPr lang="en-US" sz="2400" dirty="0" smtClean="0">
              <a:latin typeface="Myriad Pro Light" pitchFamily="34" charset="0"/>
            </a:endParaRPr>
          </a:p>
          <a:p>
            <a:pPr lvl="1" indent="0">
              <a:buNone/>
            </a:pPr>
            <a:endParaRPr lang="en-US" sz="1600" dirty="0">
              <a:latin typeface="Myriad Pro Light" pitchFamily="34" charset="0"/>
            </a:endParaRPr>
          </a:p>
        </p:txBody>
      </p:sp>
    </p:spTree>
    <p:extLst>
      <p:ext uri="{BB962C8B-B14F-4D97-AF65-F5344CB8AC3E}">
        <p14:creationId xmlns:p14="http://schemas.microsoft.com/office/powerpoint/2010/main" val="3896900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Solving Problems with XI</a:t>
            </a:r>
            <a:endParaRPr lang="en-US"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The GUI lowered the bar of entry allowing more people to become comfortable with </a:t>
            </a:r>
            <a:r>
              <a:rPr lang="en-US" sz="2400" dirty="0" err="1" smtClean="0">
                <a:latin typeface="Myriad Pro Light" pitchFamily="34" charset="0"/>
              </a:rPr>
              <a:t>Nagios</a:t>
            </a:r>
            <a:r>
              <a:rPr lang="en-US" sz="2400" dirty="0" smtClean="0">
                <a:latin typeface="Myriad Pro Light" pitchFamily="34" charset="0"/>
              </a:rPr>
              <a:t> XI.</a:t>
            </a:r>
            <a:endParaRPr lang="en-US" sz="2400"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Iterations </a:t>
            </a:r>
            <a:r>
              <a:rPr lang="en-US" sz="2400" dirty="0" smtClean="0">
                <a:latin typeface="Myriad Pro Light" pitchFamily="34" charset="0"/>
              </a:rPr>
              <a:t>were no longer bottlenecked while waiting for modifications to monitoring.</a:t>
            </a:r>
            <a:endParaRPr lang="en-US" sz="2400"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Training across the organization made people comfortable with the power of </a:t>
            </a:r>
            <a:r>
              <a:rPr lang="en-US" sz="2400" dirty="0" err="1" smtClean="0">
                <a:latin typeface="Myriad Pro Light" pitchFamily="34" charset="0"/>
              </a:rPr>
              <a:t>Nagios</a:t>
            </a:r>
            <a:r>
              <a:rPr lang="en-US" sz="2400" dirty="0" smtClean="0">
                <a:latin typeface="Myriad Pro Light" pitchFamily="34" charset="0"/>
              </a:rPr>
              <a:t> XI</a:t>
            </a:r>
            <a:endParaRPr lang="en-US" sz="2400" dirty="0" smtClean="0">
              <a:latin typeface="Myriad Pro Light" pitchFamily="34" charset="0"/>
            </a:endParaRPr>
          </a:p>
          <a:p>
            <a:pPr marL="457200" indent="-457200">
              <a:buFont typeface="Arial" panose="020B0604020202020204" pitchFamily="34" charset="0"/>
              <a:buChar char="•"/>
            </a:pPr>
            <a:r>
              <a:rPr lang="en-US" sz="2400" dirty="0" err="1" smtClean="0">
                <a:latin typeface="Myriad Pro Light" pitchFamily="34" charset="0"/>
              </a:rPr>
              <a:t>Nagios</a:t>
            </a:r>
            <a:r>
              <a:rPr lang="en-US" sz="2400" dirty="0" smtClean="0">
                <a:latin typeface="Myriad Pro Light" pitchFamily="34" charset="0"/>
              </a:rPr>
              <a:t> XI has configuration snapshots built in, so if things went south, it was easy enough to roll back configurations. </a:t>
            </a:r>
            <a:endParaRPr lang="en-US" sz="2400" dirty="0" smtClean="0">
              <a:latin typeface="Myriad Pro Light" pitchFamily="34" charset="0"/>
            </a:endParaRPr>
          </a:p>
          <a:p>
            <a:pPr marL="457200" indent="-457200">
              <a:buFont typeface="Arial" panose="020B0604020202020204" pitchFamily="34" charset="0"/>
              <a:buChar char="•"/>
            </a:pPr>
            <a:endParaRPr lang="en-US" sz="2400" dirty="0" smtClean="0">
              <a:latin typeface="Myriad Pro Light" pitchFamily="34" charset="0"/>
            </a:endParaRPr>
          </a:p>
          <a:p>
            <a:pPr lvl="1" indent="0">
              <a:buNone/>
            </a:pPr>
            <a:endParaRPr lang="en-US" sz="1600" dirty="0">
              <a:latin typeface="Myriad Pro Light" pitchFamily="34" charset="0"/>
            </a:endParaRPr>
          </a:p>
        </p:txBody>
      </p:sp>
    </p:spTree>
    <p:extLst>
      <p:ext uri="{BB962C8B-B14F-4D97-AF65-F5344CB8AC3E}">
        <p14:creationId xmlns:p14="http://schemas.microsoft.com/office/powerpoint/2010/main" val="30740516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Short Falls</a:t>
            </a:r>
            <a:endParaRPr lang="en-US" dirty="0" smtClean="0">
              <a:latin typeface="Myriad Pro Light" pitchFamily="34" charset="0"/>
            </a:endParaRPr>
          </a:p>
          <a:p>
            <a:pPr marL="457200" indent="-457200">
              <a:buFont typeface="Arial" panose="020B0604020202020204" pitchFamily="34" charset="0"/>
              <a:buChar char="•"/>
            </a:pPr>
            <a:r>
              <a:rPr lang="en-US" sz="2400" dirty="0" err="1" smtClean="0">
                <a:latin typeface="Myriad Pro Light" pitchFamily="34" charset="0"/>
              </a:rPr>
              <a:t>Nagios</a:t>
            </a:r>
            <a:r>
              <a:rPr lang="en-US" sz="2400" dirty="0" smtClean="0">
                <a:latin typeface="Myriad Pro Light" pitchFamily="34" charset="0"/>
              </a:rPr>
              <a:t> XI on it own is a great product though it was not designed to have “many hands in the pot”. </a:t>
            </a:r>
          </a:p>
          <a:p>
            <a:pPr marL="457200" indent="-457200">
              <a:buFont typeface="Arial" panose="020B0604020202020204" pitchFamily="34" charset="0"/>
              <a:buChar char="•"/>
            </a:pPr>
            <a:r>
              <a:rPr lang="en-US" sz="2400" dirty="0" smtClean="0">
                <a:latin typeface="Myriad Pro Light" pitchFamily="34" charset="0"/>
              </a:rPr>
              <a:t>It is the same story with the Core Configuration Manager (CCM).</a:t>
            </a:r>
          </a:p>
          <a:p>
            <a:pPr marL="457200" indent="-457200">
              <a:buFont typeface="Arial" panose="020B0604020202020204" pitchFamily="34" charset="0"/>
              <a:buChar char="•"/>
            </a:pPr>
            <a:endParaRPr lang="en-US" sz="2400" dirty="0" smtClean="0">
              <a:latin typeface="Myriad Pro Light" pitchFamily="34" charset="0"/>
            </a:endParaRPr>
          </a:p>
          <a:p>
            <a:pPr marL="457200" indent="-457200">
              <a:buFont typeface="Arial" panose="020B0604020202020204" pitchFamily="34" charset="0"/>
              <a:buChar char="•"/>
            </a:pPr>
            <a:endParaRPr lang="en-US" sz="2400" dirty="0" smtClean="0">
              <a:latin typeface="Myriad Pro Light" pitchFamily="34" charset="0"/>
            </a:endParaRPr>
          </a:p>
        </p:txBody>
      </p:sp>
    </p:spTree>
    <p:extLst>
      <p:ext uri="{BB962C8B-B14F-4D97-AF65-F5344CB8AC3E}">
        <p14:creationId xmlns:p14="http://schemas.microsoft.com/office/powerpoint/2010/main" val="31832635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Making </a:t>
            </a:r>
            <a:r>
              <a:rPr lang="en-US" dirty="0" err="1" smtClean="0">
                <a:latin typeface="Myriad Pro Light" pitchFamily="34" charset="0"/>
              </a:rPr>
              <a:t>Nagios</a:t>
            </a:r>
            <a:r>
              <a:rPr lang="en-US" dirty="0" smtClean="0">
                <a:latin typeface="Myriad Pro Light" pitchFamily="34" charset="0"/>
              </a:rPr>
              <a:t> XI Work</a:t>
            </a:r>
            <a:endParaRPr lang="en-US" dirty="0" smtClean="0">
              <a:latin typeface="Myriad Pro Light" pitchFamily="34" charset="0"/>
            </a:endParaRPr>
          </a:p>
          <a:p>
            <a:pPr marL="457200" indent="-457200">
              <a:buFont typeface="Arial" panose="020B0604020202020204" pitchFamily="34" charset="0"/>
              <a:buChar char="•"/>
            </a:pPr>
            <a:r>
              <a:rPr lang="en-US" sz="2400" dirty="0" smtClean="0">
                <a:latin typeface="Myriad Pro Light" pitchFamily="34" charset="0"/>
              </a:rPr>
              <a:t>Communication within teams</a:t>
            </a:r>
          </a:p>
          <a:p>
            <a:pPr marL="1200150" lvl="1" indent="-457200">
              <a:buFont typeface="Arial" panose="020B0604020202020204" pitchFamily="34" charset="0"/>
              <a:buChar char="•"/>
            </a:pPr>
            <a:r>
              <a:rPr lang="en-US" sz="2000" dirty="0" smtClean="0">
                <a:solidFill>
                  <a:srgbClr val="FF0000"/>
                </a:solidFill>
                <a:latin typeface="Myriad Pro Light" pitchFamily="34" charset="0"/>
              </a:rPr>
              <a:t>CCM does not lock rows in databases allowing two separate instances of editing to take place, with the last update over writing the previous. </a:t>
            </a:r>
          </a:p>
        </p:txBody>
      </p:sp>
    </p:spTree>
    <p:extLst>
      <p:ext uri="{BB962C8B-B14F-4D97-AF65-F5344CB8AC3E}">
        <p14:creationId xmlns:p14="http://schemas.microsoft.com/office/powerpoint/2010/main" val="23515690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40577</TotalTime>
  <Words>908</Words>
  <Application>Microsoft Macintosh PowerPoint</Application>
  <PresentationFormat>On-screen Show (4:3)</PresentationFormat>
  <Paragraphs>83</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Nagios World Conference Theme 2</vt:lpstr>
      <vt:lpstr>Using Nagios XI To Empower Your Developers To Own Their Own Checks</vt:lpstr>
      <vt:lpstr>Hi my name is Nick</vt:lpstr>
      <vt:lpstr>Who do I work for?</vt:lpstr>
      <vt:lpstr>Disclaimer</vt:lpstr>
      <vt:lpstr>The Nagios XI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Developer Feedback</vt:lpstr>
      <vt:lpstr>Other Thoughts</vt:lpstr>
      <vt:lpstr>Questions?</vt:lpstr>
      <vt:lpstr>The 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Nick Winn</cp:lastModifiedBy>
  <cp:revision>69</cp:revision>
  <dcterms:created xsi:type="dcterms:W3CDTF">2014-06-30T15:36:22Z</dcterms:created>
  <dcterms:modified xsi:type="dcterms:W3CDTF">2014-10-14T19:39:50Z</dcterms:modified>
</cp:coreProperties>
</file>