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1"/>
  </p:notesMasterIdLst>
  <p:sldIdLst>
    <p:sldId id="257" r:id="rId3"/>
    <p:sldId id="260" r:id="rId4"/>
    <p:sldId id="262" r:id="rId5"/>
    <p:sldId id="285" r:id="rId6"/>
    <p:sldId id="287" r:id="rId7"/>
    <p:sldId id="286" r:id="rId8"/>
    <p:sldId id="284" r:id="rId9"/>
    <p:sldId id="283" r:id="rId10"/>
    <p:sldId id="282" r:id="rId11"/>
    <p:sldId id="290" r:id="rId12"/>
    <p:sldId id="299" r:id="rId13"/>
    <p:sldId id="281" r:id="rId14"/>
    <p:sldId id="288" r:id="rId15"/>
    <p:sldId id="291" r:id="rId16"/>
    <p:sldId id="292" r:id="rId17"/>
    <p:sldId id="293" r:id="rId18"/>
    <p:sldId id="294" r:id="rId19"/>
    <p:sldId id="296" r:id="rId20"/>
    <p:sldId id="295" r:id="rId21"/>
    <p:sldId id="300" r:id="rId22"/>
    <p:sldId id="302" r:id="rId23"/>
    <p:sldId id="301" r:id="rId24"/>
    <p:sldId id="303" r:id="rId25"/>
    <p:sldId id="297" r:id="rId26"/>
    <p:sldId id="298" r:id="rId27"/>
    <p:sldId id="280" r:id="rId28"/>
    <p:sldId id="279" r:id="rId29"/>
    <p:sldId id="27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53501" autoAdjust="0"/>
  </p:normalViewPr>
  <p:slideViewPr>
    <p:cSldViewPr>
      <p:cViewPr varScale="1">
        <p:scale>
          <a:sx n="46" d="100"/>
          <a:sy n="46" d="100"/>
        </p:scale>
        <p:origin x="-155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82236-1B57-41A6-B9CD-1C77150A1CE6}" type="datetimeFigureOut">
              <a:rPr lang="pt-BR" smtClean="0"/>
              <a:t>06/10/2014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0741B-5E24-47DB-AB55-79B3374EB51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39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0741B-5E24-47DB-AB55-79B3374EB51F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17684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 smtClean="0"/>
              <a:t>For use output performance, </a:t>
            </a:r>
            <a:r>
              <a:rPr lang="pt-BR" baseline="0" dirty="0" err="1" smtClean="0"/>
              <a:t>We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need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to</a:t>
            </a:r>
            <a:r>
              <a:rPr lang="pt-BR" baseline="0" dirty="0" smtClean="0"/>
              <a:t> </a:t>
            </a:r>
            <a:r>
              <a:rPr lang="pt-BR" baseline="0" dirty="0" err="1" smtClean="0"/>
              <a:t>follow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the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rules</a:t>
            </a:r>
            <a:r>
              <a:rPr lang="pt-BR" baseline="0" dirty="0" smtClean="0"/>
              <a:t> in </a:t>
            </a:r>
            <a:r>
              <a:rPr lang="pt-BR" baseline="0" dirty="0" err="1" smtClean="0"/>
              <a:t>this</a:t>
            </a:r>
            <a:r>
              <a:rPr lang="pt-BR" baseline="0" dirty="0" smtClean="0"/>
              <a:t> slide.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 err="1" smtClean="0"/>
              <a:t>First</a:t>
            </a:r>
            <a:r>
              <a:rPr lang="pt-BR" baseline="0" dirty="0" smtClean="0"/>
              <a:t> </a:t>
            </a:r>
            <a:r>
              <a:rPr lang="pt-BR" baseline="0" dirty="0" err="1" smtClean="0"/>
              <a:t>is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label</a:t>
            </a:r>
            <a:r>
              <a:rPr lang="pt-BR" baseline="0" dirty="0" smtClean="0"/>
              <a:t> </a:t>
            </a:r>
            <a:r>
              <a:rPr lang="pt-BR" baseline="0" dirty="0" err="1" smtClean="0"/>
              <a:t>and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the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second</a:t>
            </a:r>
            <a:r>
              <a:rPr lang="pt-BR" baseline="0" dirty="0" smtClean="0"/>
              <a:t> </a:t>
            </a:r>
            <a:r>
              <a:rPr lang="pt-BR" baseline="0" dirty="0" err="1" smtClean="0"/>
              <a:t>is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current</a:t>
            </a:r>
            <a:r>
              <a:rPr lang="pt-BR" baseline="0" dirty="0" smtClean="0"/>
              <a:t> </a:t>
            </a:r>
            <a:r>
              <a:rPr lang="pt-BR" baseline="0" dirty="0" err="1" smtClean="0"/>
              <a:t>value</a:t>
            </a:r>
            <a:r>
              <a:rPr lang="pt-BR" baseline="0" dirty="0" smtClean="0"/>
              <a:t>, </a:t>
            </a:r>
            <a:r>
              <a:rPr lang="pt-BR" baseline="0" dirty="0" err="1" smtClean="0"/>
              <a:t>here</a:t>
            </a:r>
            <a:r>
              <a:rPr lang="pt-BR" baseline="0" dirty="0" smtClean="0"/>
              <a:t> – </a:t>
            </a:r>
            <a:r>
              <a:rPr lang="pt-BR" baseline="0" dirty="0" err="1" smtClean="0"/>
              <a:t>the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warning</a:t>
            </a:r>
            <a:r>
              <a:rPr lang="pt-BR" baseline="0" dirty="0" smtClean="0"/>
              <a:t> </a:t>
            </a:r>
            <a:r>
              <a:rPr lang="pt-BR" baseline="0" dirty="0" err="1" smtClean="0"/>
              <a:t>and</a:t>
            </a:r>
            <a:r>
              <a:rPr lang="pt-BR" baseline="0" dirty="0" smtClean="0"/>
              <a:t> </a:t>
            </a:r>
            <a:r>
              <a:rPr lang="pt-BR" baseline="0" dirty="0" err="1" smtClean="0"/>
              <a:t>critical</a:t>
            </a:r>
            <a:r>
              <a:rPr lang="pt-BR" baseline="0" dirty="0" smtClean="0"/>
              <a:t> </a:t>
            </a:r>
            <a:r>
              <a:rPr lang="pt-BR" baseline="0" dirty="0" err="1" smtClean="0"/>
              <a:t>value</a:t>
            </a:r>
            <a:r>
              <a:rPr lang="pt-BR" baseline="0" dirty="0" smtClean="0"/>
              <a:t> are </a:t>
            </a:r>
            <a:r>
              <a:rPr lang="pt-BR" baseline="0" dirty="0" err="1" smtClean="0"/>
              <a:t>the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last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two</a:t>
            </a:r>
            <a:r>
              <a:rPr lang="pt-BR" baseline="0" dirty="0" smtClean="0"/>
              <a:t> in </a:t>
            </a:r>
            <a:r>
              <a:rPr lang="pt-BR" baseline="0" dirty="0" err="1" smtClean="0"/>
              <a:t>the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scale</a:t>
            </a:r>
            <a:r>
              <a:rPr lang="pt-BR" baseline="0" dirty="0" smtClean="0"/>
              <a:t> ( In </a:t>
            </a:r>
            <a:r>
              <a:rPr lang="pt-BR" baseline="0" dirty="0" err="1" smtClean="0"/>
              <a:t>our</a:t>
            </a:r>
            <a:r>
              <a:rPr lang="pt-BR" baseline="0" dirty="0" smtClean="0"/>
              <a:t> case/ </a:t>
            </a:r>
            <a:r>
              <a:rPr lang="pt-BR" baseline="0" dirty="0" err="1" smtClean="0"/>
              <a:t>percentage</a:t>
            </a:r>
            <a:r>
              <a:rPr lang="pt-BR" baseline="0" dirty="0" smtClean="0"/>
              <a:t> 0 </a:t>
            </a:r>
            <a:r>
              <a:rPr lang="pt-BR" baseline="0" dirty="0" err="1" smtClean="0"/>
              <a:t>to</a:t>
            </a:r>
            <a:r>
              <a:rPr lang="pt-BR" baseline="0" dirty="0" smtClean="0"/>
              <a:t> 100 )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aseline="0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0741B-5E24-47DB-AB55-79B3374EB51F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01176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 smtClean="0"/>
              <a:t>Now</a:t>
            </a:r>
            <a:r>
              <a:rPr lang="pt-BR" dirty="0" smtClean="0"/>
              <a:t> </a:t>
            </a:r>
            <a:r>
              <a:rPr lang="pt-BR" dirty="0" err="1" smtClean="0"/>
              <a:t>we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can</a:t>
            </a:r>
            <a:r>
              <a:rPr lang="pt-BR" baseline="0" dirty="0" smtClean="0"/>
              <a:t> compare </a:t>
            </a:r>
            <a:r>
              <a:rPr lang="pt-BR" baseline="0" dirty="0" err="1" smtClean="0"/>
              <a:t>this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with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the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next</a:t>
            </a:r>
            <a:r>
              <a:rPr lang="pt-BR" baseline="0" dirty="0" smtClean="0"/>
              <a:t> slide </a:t>
            </a:r>
            <a:r>
              <a:rPr lang="pt-BR" baseline="0" dirty="0" err="1" smtClean="0"/>
              <a:t>and</a:t>
            </a:r>
            <a:r>
              <a:rPr lang="pt-BR" baseline="0" dirty="0" smtClean="0"/>
              <a:t> </a:t>
            </a:r>
            <a:r>
              <a:rPr lang="pt-BR" baseline="0" dirty="0" err="1" smtClean="0"/>
              <a:t>our</a:t>
            </a:r>
            <a:r>
              <a:rPr lang="pt-BR" baseline="0" dirty="0" smtClean="0"/>
              <a:t> output </a:t>
            </a:r>
            <a:r>
              <a:rPr lang="pt-BR" baseline="0" dirty="0" err="1" smtClean="0"/>
              <a:t>parametrs</a:t>
            </a:r>
            <a:r>
              <a:rPr lang="pt-BR" baseline="0" dirty="0" smtClean="0"/>
              <a:t>.</a:t>
            </a:r>
          </a:p>
          <a:p>
            <a:endParaRPr lang="pt-BR" baseline="0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0741B-5E24-47DB-AB55-79B3374EB51F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6101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aseline="0" dirty="0" smtClean="0"/>
              <a:t>In </a:t>
            </a:r>
            <a:r>
              <a:rPr lang="pt-BR" baseline="0" dirty="0" err="1" smtClean="0"/>
              <a:t>my</a:t>
            </a:r>
            <a:r>
              <a:rPr lang="pt-BR" baseline="0" dirty="0" smtClean="0"/>
              <a:t> </a:t>
            </a:r>
            <a:r>
              <a:rPr lang="pt-BR" baseline="0" dirty="0" err="1" smtClean="0"/>
              <a:t>opinion</a:t>
            </a:r>
            <a:r>
              <a:rPr lang="pt-BR" baseline="0" dirty="0" smtClean="0"/>
              <a:t>, </a:t>
            </a:r>
            <a:r>
              <a:rPr lang="pt-BR" baseline="0" dirty="0" err="1" smtClean="0"/>
              <a:t>this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is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the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better</a:t>
            </a:r>
            <a:r>
              <a:rPr lang="pt-BR" baseline="0" dirty="0" smtClean="0"/>
              <a:t> </a:t>
            </a:r>
            <a:r>
              <a:rPr lang="pt-BR" baseline="0" dirty="0" err="1" smtClean="0"/>
              <a:t>step</a:t>
            </a:r>
            <a:r>
              <a:rPr lang="pt-BR" baseline="0" dirty="0" smtClean="0"/>
              <a:t>, </a:t>
            </a:r>
            <a:r>
              <a:rPr lang="pt-BR" baseline="0" dirty="0" err="1" smtClean="0"/>
              <a:t>here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you</a:t>
            </a:r>
            <a:r>
              <a:rPr lang="pt-BR" baseline="0" dirty="0" smtClean="0"/>
              <a:t> </a:t>
            </a:r>
            <a:r>
              <a:rPr lang="pt-BR" baseline="0" dirty="0" err="1" smtClean="0"/>
              <a:t>can</a:t>
            </a:r>
            <a:r>
              <a:rPr lang="pt-BR" baseline="0" dirty="0" smtClean="0"/>
              <a:t> </a:t>
            </a:r>
            <a:r>
              <a:rPr lang="pt-BR" baseline="0" dirty="0" err="1" smtClean="0"/>
              <a:t>print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the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result</a:t>
            </a:r>
            <a:r>
              <a:rPr lang="pt-BR" baseline="0" dirty="0" smtClean="0"/>
              <a:t> in </a:t>
            </a:r>
            <a:r>
              <a:rPr lang="pt-BR" baseline="0" dirty="0" err="1" smtClean="0"/>
              <a:t>nagios</a:t>
            </a:r>
            <a:r>
              <a:rPr lang="pt-BR" baseline="0" dirty="0" smtClean="0"/>
              <a:t> XI </a:t>
            </a:r>
            <a:r>
              <a:rPr lang="pt-BR" baseline="0" dirty="0" err="1" smtClean="0"/>
              <a:t>if</a:t>
            </a:r>
            <a:r>
              <a:rPr lang="pt-BR" baseline="0" dirty="0" smtClean="0"/>
              <a:t> </a:t>
            </a:r>
            <a:r>
              <a:rPr lang="pt-BR" baseline="0" dirty="0" err="1" smtClean="0"/>
              <a:t>you</a:t>
            </a:r>
            <a:r>
              <a:rPr lang="pt-BR" baseline="0" dirty="0" smtClean="0"/>
              <a:t> </a:t>
            </a:r>
            <a:r>
              <a:rPr lang="pt-BR" baseline="0" dirty="0" err="1" smtClean="0"/>
              <a:t>follow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the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rules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to</a:t>
            </a:r>
            <a:r>
              <a:rPr lang="pt-BR" baseline="0" dirty="0" smtClean="0"/>
              <a:t> </a:t>
            </a:r>
            <a:r>
              <a:rPr lang="pt-BR" baseline="0" dirty="0" err="1" smtClean="0"/>
              <a:t>generate</a:t>
            </a:r>
            <a:r>
              <a:rPr lang="pt-BR" baseline="0" dirty="0" smtClean="0"/>
              <a:t> output</a:t>
            </a:r>
          </a:p>
          <a:p>
            <a:endParaRPr lang="pt-BR" baseline="0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0741B-5E24-47DB-AB55-79B3374EB51F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15109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 smtClean="0"/>
              <a:t>Here</a:t>
            </a:r>
            <a:r>
              <a:rPr lang="pt-BR" dirty="0" smtClean="0"/>
              <a:t> </a:t>
            </a:r>
            <a:r>
              <a:rPr lang="pt-BR" dirty="0" err="1" smtClean="0"/>
              <a:t>we</a:t>
            </a:r>
            <a:r>
              <a:rPr lang="pt-BR" dirty="0" smtClean="0"/>
              <a:t> </a:t>
            </a:r>
            <a:r>
              <a:rPr lang="pt-BR" dirty="0" err="1" smtClean="0"/>
              <a:t>can</a:t>
            </a:r>
            <a:r>
              <a:rPr lang="pt-BR" dirty="0" smtClean="0"/>
              <a:t> </a:t>
            </a:r>
            <a:r>
              <a:rPr lang="pt-BR" dirty="0" err="1" smtClean="0"/>
              <a:t>see</a:t>
            </a:r>
            <a:r>
              <a:rPr lang="pt-BR" dirty="0" smtClean="0"/>
              <a:t> output </a:t>
            </a:r>
            <a:r>
              <a:rPr lang="pt-BR" dirty="0" err="1" smtClean="0"/>
              <a:t>without</a:t>
            </a:r>
            <a:r>
              <a:rPr lang="pt-BR" dirty="0" smtClean="0"/>
              <a:t> performance.</a:t>
            </a:r>
          </a:p>
          <a:p>
            <a:endParaRPr lang="pt-BR" dirty="0" smtClean="0"/>
          </a:p>
          <a:p>
            <a:r>
              <a:rPr lang="pt-BR" dirty="0" smtClean="0"/>
              <a:t>For </a:t>
            </a:r>
            <a:r>
              <a:rPr lang="pt-BR" dirty="0" err="1" smtClean="0"/>
              <a:t>everything</a:t>
            </a:r>
            <a:r>
              <a:rPr lang="pt-BR" dirty="0" smtClean="0"/>
              <a:t> </a:t>
            </a:r>
            <a:r>
              <a:rPr lang="pt-BR" dirty="0" err="1" smtClean="0"/>
              <a:t>that</a:t>
            </a:r>
            <a:r>
              <a:rPr lang="pt-BR" dirty="0" smtClean="0"/>
              <a:t> </a:t>
            </a:r>
            <a:r>
              <a:rPr lang="pt-BR" dirty="0" err="1" smtClean="0"/>
              <a:t>has</a:t>
            </a:r>
            <a:r>
              <a:rPr lang="pt-BR" dirty="0" smtClean="0"/>
              <a:t> output performance, </a:t>
            </a:r>
            <a:r>
              <a:rPr lang="pt-BR" dirty="0" err="1" smtClean="0"/>
              <a:t>you</a:t>
            </a:r>
            <a:r>
              <a:rPr lang="pt-BR" dirty="0" smtClean="0"/>
              <a:t> </a:t>
            </a:r>
            <a:r>
              <a:rPr lang="pt-BR" dirty="0" err="1" smtClean="0"/>
              <a:t>can</a:t>
            </a:r>
            <a:r>
              <a:rPr lang="pt-BR" dirty="0" smtClean="0"/>
              <a:t> </a:t>
            </a:r>
            <a:r>
              <a:rPr lang="pt-BR" dirty="0" err="1" smtClean="0"/>
              <a:t>see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icon</a:t>
            </a:r>
            <a:r>
              <a:rPr lang="pt-BR" dirty="0" smtClean="0"/>
              <a:t> in </a:t>
            </a:r>
            <a:r>
              <a:rPr lang="pt-BR" dirty="0" err="1" smtClean="0"/>
              <a:t>nagios</a:t>
            </a:r>
            <a:r>
              <a:rPr lang="pt-BR" dirty="0" smtClean="0"/>
              <a:t> XI.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0741B-5E24-47DB-AB55-79B3374EB51F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53919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aseline="0" dirty="0" err="1" smtClean="0"/>
              <a:t>When</a:t>
            </a:r>
            <a:r>
              <a:rPr lang="pt-BR" baseline="0" dirty="0" smtClean="0"/>
              <a:t> </a:t>
            </a:r>
            <a:r>
              <a:rPr lang="pt-BR" baseline="0" dirty="0" err="1" smtClean="0"/>
              <a:t>you</a:t>
            </a:r>
            <a:r>
              <a:rPr lang="pt-BR" baseline="0" dirty="0" smtClean="0"/>
              <a:t> </a:t>
            </a:r>
            <a:r>
              <a:rPr lang="pt-BR" baseline="0" dirty="0" err="1" smtClean="0"/>
              <a:t>put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the</a:t>
            </a:r>
            <a:r>
              <a:rPr lang="pt-BR" baseline="0" dirty="0" smtClean="0"/>
              <a:t> output </a:t>
            </a:r>
            <a:r>
              <a:rPr lang="pt-BR" baseline="0" dirty="0" err="1" smtClean="0"/>
              <a:t>rules</a:t>
            </a:r>
            <a:r>
              <a:rPr lang="pt-BR" baseline="0" dirty="0" smtClean="0"/>
              <a:t>, </a:t>
            </a:r>
            <a:r>
              <a:rPr lang="pt-BR" baseline="0" dirty="0" err="1" smtClean="0"/>
              <a:t>nagios</a:t>
            </a:r>
            <a:r>
              <a:rPr lang="pt-BR" baseline="0" dirty="0" smtClean="0"/>
              <a:t> XI </a:t>
            </a:r>
            <a:r>
              <a:rPr lang="pt-BR" baseline="0" dirty="0" err="1" smtClean="0"/>
              <a:t>automatically</a:t>
            </a:r>
            <a:r>
              <a:rPr lang="pt-BR" baseline="0" dirty="0" smtClean="0"/>
              <a:t> </a:t>
            </a:r>
            <a:r>
              <a:rPr lang="pt-BR" baseline="0" dirty="0" err="1" smtClean="0"/>
              <a:t>generates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graphs</a:t>
            </a:r>
            <a:r>
              <a:rPr lang="pt-BR" baseline="0" dirty="0" smtClean="0"/>
              <a:t>, SO - </a:t>
            </a:r>
            <a:r>
              <a:rPr lang="pt-BR" baseline="0" dirty="0" err="1" smtClean="0"/>
              <a:t>What</a:t>
            </a:r>
            <a:r>
              <a:rPr lang="pt-BR" baseline="0" dirty="0" smtClean="0"/>
              <a:t> </a:t>
            </a:r>
            <a:r>
              <a:rPr lang="pt-BR" baseline="0" dirty="0" err="1" smtClean="0"/>
              <a:t>can</a:t>
            </a:r>
            <a:r>
              <a:rPr lang="pt-BR" baseline="0" dirty="0" smtClean="0"/>
              <a:t> </a:t>
            </a:r>
            <a:r>
              <a:rPr lang="pt-BR" baseline="0" dirty="0" err="1" smtClean="0"/>
              <a:t>we</a:t>
            </a:r>
            <a:r>
              <a:rPr lang="pt-BR" baseline="0" dirty="0" smtClean="0"/>
              <a:t> do </a:t>
            </a:r>
            <a:r>
              <a:rPr lang="pt-BR" baseline="0" dirty="0" err="1" smtClean="0"/>
              <a:t>with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this</a:t>
            </a:r>
            <a:r>
              <a:rPr lang="pt-BR" baseline="0" dirty="0" smtClean="0"/>
              <a:t>?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0741B-5E24-47DB-AB55-79B3374EB51F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52002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aseline="0" dirty="0" smtClean="0"/>
              <a:t>The </a:t>
            </a:r>
            <a:r>
              <a:rPr lang="pt-BR" baseline="0" dirty="0" err="1" smtClean="0"/>
              <a:t>first</a:t>
            </a:r>
            <a:r>
              <a:rPr lang="pt-BR" baseline="0" dirty="0" smtClean="0"/>
              <a:t> </a:t>
            </a:r>
            <a:r>
              <a:rPr lang="pt-BR" baseline="0" dirty="0" err="1" smtClean="0"/>
              <a:t>version</a:t>
            </a:r>
            <a:r>
              <a:rPr lang="pt-BR" baseline="0" dirty="0" smtClean="0"/>
              <a:t> </a:t>
            </a:r>
            <a:r>
              <a:rPr lang="pt-BR" baseline="0" dirty="0" err="1" smtClean="0"/>
              <a:t>was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made</a:t>
            </a:r>
            <a:r>
              <a:rPr lang="pt-BR" baseline="0" dirty="0" smtClean="0"/>
              <a:t> in </a:t>
            </a:r>
            <a:r>
              <a:rPr lang="pt-BR" baseline="0" dirty="0" err="1" smtClean="0"/>
              <a:t>Nagvis</a:t>
            </a:r>
            <a:r>
              <a:rPr lang="pt-BR" baseline="0" dirty="0" smtClean="0"/>
              <a:t>, </a:t>
            </a:r>
          </a:p>
          <a:p>
            <a:endParaRPr lang="pt-BR" baseline="0" dirty="0" smtClean="0"/>
          </a:p>
          <a:p>
            <a:r>
              <a:rPr lang="pt-BR" baseline="0" dirty="0" err="1" smtClean="0"/>
              <a:t>if</a:t>
            </a:r>
            <a:r>
              <a:rPr lang="pt-BR" baseline="0" dirty="0" smtClean="0"/>
              <a:t> </a:t>
            </a:r>
            <a:r>
              <a:rPr lang="pt-BR" baseline="0" dirty="0" err="1" smtClean="0"/>
              <a:t>you</a:t>
            </a:r>
            <a:r>
              <a:rPr lang="pt-BR" baseline="0" dirty="0" smtClean="0"/>
              <a:t> </a:t>
            </a:r>
            <a:r>
              <a:rPr lang="pt-BR" baseline="0" dirty="0" err="1" smtClean="0"/>
              <a:t>have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an</a:t>
            </a:r>
            <a:r>
              <a:rPr lang="pt-BR" baseline="0" dirty="0" smtClean="0"/>
              <a:t> output, </a:t>
            </a:r>
            <a:r>
              <a:rPr lang="pt-BR" baseline="0" dirty="0" err="1" smtClean="0"/>
              <a:t>you</a:t>
            </a:r>
            <a:r>
              <a:rPr lang="pt-BR" baseline="0" dirty="0" smtClean="0"/>
              <a:t> </a:t>
            </a:r>
            <a:r>
              <a:rPr lang="pt-BR" baseline="0" dirty="0" err="1" smtClean="0"/>
              <a:t>can</a:t>
            </a:r>
            <a:r>
              <a:rPr lang="pt-BR" baseline="0" dirty="0" smtClean="0"/>
              <a:t> use </a:t>
            </a:r>
            <a:r>
              <a:rPr lang="pt-BR" baseline="0" dirty="0" err="1" smtClean="0"/>
              <a:t>native</a:t>
            </a:r>
            <a:r>
              <a:rPr lang="pt-BR" baseline="0" dirty="0" smtClean="0"/>
              <a:t> GAYJIZ (</a:t>
            </a:r>
            <a:r>
              <a:rPr lang="pt-BR" baseline="0" dirty="0" err="1" smtClean="0"/>
              <a:t>gauges</a:t>
            </a:r>
            <a:r>
              <a:rPr lang="pt-BR" baseline="0" dirty="0" smtClean="0"/>
              <a:t>), </a:t>
            </a:r>
            <a:r>
              <a:rPr lang="pt-BR" baseline="0" dirty="0" err="1" smtClean="0"/>
              <a:t>but</a:t>
            </a:r>
            <a:r>
              <a:rPr lang="pt-BR" baseline="0" dirty="0" smtClean="0"/>
              <a:t> it </a:t>
            </a:r>
            <a:r>
              <a:rPr lang="pt-BR" baseline="0" dirty="0" err="1" smtClean="0"/>
              <a:t>is</a:t>
            </a:r>
            <a:r>
              <a:rPr lang="pt-BR" baseline="0" dirty="0" smtClean="0"/>
              <a:t> a </a:t>
            </a:r>
            <a:r>
              <a:rPr lang="pt-BR" baseline="0" dirty="0" err="1" smtClean="0"/>
              <a:t>little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difficult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to</a:t>
            </a:r>
            <a:r>
              <a:rPr lang="pt-BR" baseline="0" dirty="0" smtClean="0"/>
              <a:t> look </a:t>
            </a:r>
            <a:r>
              <a:rPr lang="pt-BR" baseline="0" dirty="0" err="1" smtClean="0"/>
              <a:t>at</a:t>
            </a:r>
            <a:r>
              <a:rPr lang="pt-BR" baseline="0" dirty="0" smtClean="0"/>
              <a:t> </a:t>
            </a:r>
          </a:p>
          <a:p>
            <a:endParaRPr lang="pt-BR" baseline="0" dirty="0" smtClean="0"/>
          </a:p>
          <a:p>
            <a:r>
              <a:rPr lang="pt-BR" baseline="0" dirty="0" err="1" smtClean="0"/>
              <a:t>These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were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made</a:t>
            </a:r>
            <a:r>
              <a:rPr lang="pt-BR" baseline="0" dirty="0" smtClean="0"/>
              <a:t> in </a:t>
            </a:r>
            <a:r>
              <a:rPr lang="pt-BR" baseline="0" dirty="0" err="1" smtClean="0"/>
              <a:t>Nagios</a:t>
            </a:r>
            <a:r>
              <a:rPr lang="pt-BR" baseline="0" dirty="0" smtClean="0"/>
              <a:t> XI 2012,  </a:t>
            </a:r>
          </a:p>
          <a:p>
            <a:endParaRPr lang="pt-BR" baseline="0" dirty="0" smtClean="0"/>
          </a:p>
          <a:p>
            <a:r>
              <a:rPr lang="pt-BR" baseline="0" dirty="0" err="1" smtClean="0"/>
              <a:t>But</a:t>
            </a:r>
            <a:r>
              <a:rPr lang="pt-BR" baseline="0" dirty="0" smtClean="0"/>
              <a:t> in </a:t>
            </a:r>
            <a:r>
              <a:rPr lang="pt-BR" baseline="0" dirty="0" err="1" smtClean="0"/>
              <a:t>Nagios</a:t>
            </a:r>
            <a:r>
              <a:rPr lang="pt-BR" baseline="0" dirty="0" smtClean="0"/>
              <a:t> XI 2014 it looks </a:t>
            </a:r>
            <a:r>
              <a:rPr lang="pt-BR" baseline="0" dirty="0" err="1" smtClean="0"/>
              <a:t>like</a:t>
            </a:r>
            <a:r>
              <a:rPr lang="pt-BR" baseline="0" dirty="0" smtClean="0"/>
              <a:t>  .......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0741B-5E24-47DB-AB55-79B3374EB51F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3725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aseline="0" dirty="0" smtClean="0"/>
              <a:t>...</a:t>
            </a:r>
            <a:r>
              <a:rPr lang="pt-BR" baseline="0" dirty="0" err="1" smtClean="0"/>
              <a:t>This</a:t>
            </a:r>
            <a:endParaRPr lang="pt-BR" baseline="0" dirty="0" smtClean="0"/>
          </a:p>
          <a:p>
            <a:endParaRPr lang="pt-BR" baseline="0" dirty="0" smtClean="0"/>
          </a:p>
          <a:p>
            <a:r>
              <a:rPr lang="pt-BR" baseline="0" dirty="0" err="1" smtClean="0"/>
              <a:t>With</a:t>
            </a:r>
            <a:r>
              <a:rPr lang="pt-BR" baseline="0" dirty="0" smtClean="0"/>
              <a:t> </a:t>
            </a:r>
            <a:r>
              <a:rPr lang="pt-BR" baseline="0" dirty="0" err="1" smtClean="0"/>
              <a:t>nagios</a:t>
            </a:r>
            <a:r>
              <a:rPr lang="pt-BR" baseline="0" dirty="0" smtClean="0"/>
              <a:t> XI 2014, </a:t>
            </a:r>
            <a:r>
              <a:rPr lang="pt-BR" baseline="0" dirty="0" err="1" smtClean="0"/>
              <a:t>the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gauges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appears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automaticaly</a:t>
            </a:r>
            <a:r>
              <a:rPr lang="pt-BR" baseline="0" dirty="0" smtClean="0"/>
              <a:t> </a:t>
            </a:r>
            <a:r>
              <a:rPr lang="pt-BR" baseline="0" dirty="0" err="1" smtClean="0"/>
              <a:t>when</a:t>
            </a:r>
            <a:r>
              <a:rPr lang="pt-BR" baseline="0" dirty="0" smtClean="0"/>
              <a:t> </a:t>
            </a:r>
            <a:r>
              <a:rPr lang="pt-BR" baseline="0" dirty="0" err="1" smtClean="0"/>
              <a:t>you</a:t>
            </a:r>
            <a:r>
              <a:rPr lang="pt-BR" baseline="0" dirty="0" smtClean="0"/>
              <a:t> use </a:t>
            </a:r>
            <a:r>
              <a:rPr lang="pt-BR" baseline="0" dirty="0" err="1" smtClean="0"/>
              <a:t>the</a:t>
            </a:r>
            <a:r>
              <a:rPr lang="pt-BR" baseline="0" dirty="0" smtClean="0"/>
              <a:t> output performance </a:t>
            </a:r>
            <a:r>
              <a:rPr lang="pt-BR" baseline="0" dirty="0" err="1" smtClean="0"/>
              <a:t>rules</a:t>
            </a:r>
            <a:r>
              <a:rPr lang="pt-BR" baseline="0" dirty="0" smtClean="0"/>
              <a:t>, </a:t>
            </a:r>
          </a:p>
          <a:p>
            <a:endParaRPr lang="pt-BR" baseline="0" dirty="0" smtClean="0"/>
          </a:p>
          <a:p>
            <a:r>
              <a:rPr lang="pt-BR" baseline="0" dirty="0" smtClean="0"/>
              <a:t>in </a:t>
            </a:r>
            <a:r>
              <a:rPr lang="pt-BR" baseline="0" dirty="0" err="1" smtClean="0"/>
              <a:t>this</a:t>
            </a:r>
            <a:r>
              <a:rPr lang="pt-BR" baseline="0" dirty="0" smtClean="0"/>
              <a:t> case, </a:t>
            </a:r>
            <a:r>
              <a:rPr lang="pt-BR" baseline="0" dirty="0" err="1" smtClean="0"/>
              <a:t>the</a:t>
            </a:r>
            <a:r>
              <a:rPr lang="pt-BR" baseline="0" dirty="0" smtClean="0"/>
              <a:t> Real </a:t>
            </a:r>
            <a:r>
              <a:rPr lang="pt-BR" baseline="0" dirty="0" err="1" smtClean="0"/>
              <a:t>Estate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Agency</a:t>
            </a:r>
            <a:r>
              <a:rPr lang="pt-BR" baseline="0" dirty="0" smtClean="0"/>
              <a:t> </a:t>
            </a:r>
            <a:r>
              <a:rPr lang="pt-BR" baseline="0" dirty="0" err="1" smtClean="0"/>
              <a:t>now</a:t>
            </a:r>
            <a:r>
              <a:rPr lang="pt-BR" baseline="0" dirty="0" smtClean="0"/>
              <a:t> </a:t>
            </a:r>
            <a:r>
              <a:rPr lang="pt-BR" baseline="0" dirty="0" err="1" smtClean="0"/>
              <a:t>have</a:t>
            </a:r>
            <a:r>
              <a:rPr lang="pt-BR" baseline="0" dirty="0" smtClean="0"/>
              <a:t> a </a:t>
            </a:r>
            <a:r>
              <a:rPr lang="pt-BR" baseline="0" dirty="0" err="1" smtClean="0"/>
              <a:t>good</a:t>
            </a:r>
            <a:r>
              <a:rPr lang="pt-BR" baseline="0" dirty="0" smtClean="0"/>
              <a:t> </a:t>
            </a:r>
            <a:r>
              <a:rPr lang="pt-BR" baseline="0" dirty="0" err="1" smtClean="0"/>
              <a:t>panel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to</a:t>
            </a:r>
            <a:r>
              <a:rPr lang="pt-BR" baseline="0" dirty="0" smtClean="0"/>
              <a:t> use </a:t>
            </a:r>
            <a:r>
              <a:rPr lang="pt-BR" baseline="0" dirty="0" err="1" smtClean="0"/>
              <a:t>on</a:t>
            </a:r>
            <a:r>
              <a:rPr lang="pt-BR" baseline="0" dirty="0" smtClean="0"/>
              <a:t> </a:t>
            </a:r>
            <a:r>
              <a:rPr lang="pt-BR" baseline="0" dirty="0" err="1" smtClean="0"/>
              <a:t>Screens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to</a:t>
            </a:r>
            <a:r>
              <a:rPr lang="pt-BR" baseline="0" dirty="0" smtClean="0"/>
              <a:t> show </a:t>
            </a:r>
            <a:r>
              <a:rPr lang="pt-BR" baseline="0" dirty="0" err="1" smtClean="0"/>
              <a:t>the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goal</a:t>
            </a:r>
            <a:r>
              <a:rPr lang="pt-BR" baseline="0" dirty="0" smtClean="0"/>
              <a:t> </a:t>
            </a:r>
            <a:r>
              <a:rPr lang="pt-BR" baseline="0" dirty="0" err="1" smtClean="0"/>
              <a:t>percentage</a:t>
            </a:r>
            <a:r>
              <a:rPr lang="pt-BR" baseline="0" dirty="0" smtClean="0"/>
              <a:t> in real time, </a:t>
            </a:r>
            <a:r>
              <a:rPr lang="pt-BR" baseline="0" dirty="0" err="1" smtClean="0"/>
              <a:t>using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the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nagios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process</a:t>
            </a:r>
            <a:r>
              <a:rPr lang="pt-BR" baseline="0" dirty="0" smtClean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0741B-5E24-47DB-AB55-79B3374EB51F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84354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aseline="0" dirty="0" smtClean="0"/>
              <a:t>I </a:t>
            </a:r>
            <a:r>
              <a:rPr lang="pt-BR" baseline="0" dirty="0" err="1" smtClean="0"/>
              <a:t>will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talk</a:t>
            </a:r>
            <a:r>
              <a:rPr lang="pt-BR" baseline="0" dirty="0" smtClean="0"/>
              <a:t> </a:t>
            </a:r>
            <a:r>
              <a:rPr lang="pt-BR" baseline="0" dirty="0" err="1" smtClean="0"/>
              <a:t>about</a:t>
            </a:r>
            <a:r>
              <a:rPr lang="pt-BR" baseline="0" dirty="0" smtClean="0"/>
              <a:t> a </a:t>
            </a:r>
            <a:r>
              <a:rPr lang="pt-BR" baseline="0" dirty="0" err="1" smtClean="0"/>
              <a:t>second</a:t>
            </a:r>
            <a:r>
              <a:rPr lang="pt-BR" baseline="0" dirty="0" smtClean="0"/>
              <a:t> </a:t>
            </a:r>
            <a:r>
              <a:rPr lang="pt-BR" baseline="0" dirty="0" err="1" smtClean="0"/>
              <a:t>example</a:t>
            </a:r>
            <a:r>
              <a:rPr lang="pt-BR" baseline="0" dirty="0" smtClean="0"/>
              <a:t>. The </a:t>
            </a:r>
            <a:r>
              <a:rPr lang="pt-BR" baseline="0" dirty="0" err="1" smtClean="0"/>
              <a:t>company</a:t>
            </a:r>
            <a:r>
              <a:rPr lang="pt-BR" baseline="0" dirty="0" smtClean="0"/>
              <a:t> </a:t>
            </a:r>
            <a:r>
              <a:rPr lang="pt-BR" baseline="0" dirty="0" err="1" smtClean="0"/>
              <a:t>provide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service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that</a:t>
            </a:r>
            <a:r>
              <a:rPr lang="pt-BR" baseline="0" dirty="0" smtClean="0"/>
              <a:t> monitor a </a:t>
            </a:r>
            <a:r>
              <a:rPr lang="pt-BR" baseline="0" dirty="0" err="1" smtClean="0"/>
              <a:t>few</a:t>
            </a:r>
            <a:r>
              <a:rPr lang="pt-BR" baseline="0" dirty="0" smtClean="0"/>
              <a:t> </a:t>
            </a:r>
            <a:r>
              <a:rPr lang="pt-BR" baseline="0" dirty="0" err="1" smtClean="0"/>
              <a:t>sensors</a:t>
            </a:r>
            <a:r>
              <a:rPr lang="pt-BR" baseline="0" dirty="0" smtClean="0"/>
              <a:t>. The </a:t>
            </a:r>
            <a:r>
              <a:rPr lang="pt-BR" baseline="0" dirty="0" err="1" smtClean="0"/>
              <a:t>main</a:t>
            </a:r>
            <a:r>
              <a:rPr lang="pt-BR" baseline="0" dirty="0" smtClean="0"/>
              <a:t> business for </a:t>
            </a:r>
            <a:r>
              <a:rPr lang="pt-BR" baseline="0" dirty="0" err="1" smtClean="0"/>
              <a:t>the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company</a:t>
            </a:r>
            <a:r>
              <a:rPr lang="pt-BR" baseline="0" dirty="0" smtClean="0"/>
              <a:t> </a:t>
            </a:r>
            <a:r>
              <a:rPr lang="pt-BR" baseline="0" dirty="0" err="1" smtClean="0"/>
              <a:t>is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monitoring</a:t>
            </a:r>
            <a:r>
              <a:rPr lang="pt-BR" baseline="0" dirty="0" smtClean="0"/>
              <a:t> </a:t>
            </a:r>
            <a:r>
              <a:rPr lang="pt-BR" baseline="0" dirty="0" err="1" smtClean="0"/>
              <a:t>voltage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variance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and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tempeture</a:t>
            </a:r>
            <a:r>
              <a:rPr lang="pt-BR" baseline="0" dirty="0" smtClean="0"/>
              <a:t> in ISP </a:t>
            </a:r>
            <a:r>
              <a:rPr lang="pt-BR" baseline="0" dirty="0" err="1" smtClean="0"/>
              <a:t>hotspots</a:t>
            </a:r>
            <a:r>
              <a:rPr lang="pt-BR" baseline="0" dirty="0" smtClean="0"/>
              <a:t> LTE.</a:t>
            </a:r>
          </a:p>
          <a:p>
            <a:endParaRPr lang="pt-BR" baseline="0" dirty="0" smtClean="0"/>
          </a:p>
          <a:p>
            <a:r>
              <a:rPr lang="pt-BR" baseline="0" dirty="0" smtClean="0"/>
              <a:t>The </a:t>
            </a:r>
            <a:r>
              <a:rPr lang="pt-BR" baseline="0" dirty="0" err="1" smtClean="0"/>
              <a:t>Problem</a:t>
            </a:r>
            <a:r>
              <a:rPr lang="pt-BR" baseline="0" dirty="0" smtClean="0"/>
              <a:t> for </a:t>
            </a:r>
            <a:r>
              <a:rPr lang="pt-BR" baseline="0" dirty="0" err="1" smtClean="0"/>
              <a:t>my</a:t>
            </a:r>
            <a:r>
              <a:rPr lang="pt-BR" baseline="0" dirty="0" smtClean="0"/>
              <a:t> </a:t>
            </a:r>
            <a:r>
              <a:rPr lang="pt-BR" baseline="0" dirty="0" err="1" smtClean="0"/>
              <a:t>partner</a:t>
            </a:r>
            <a:r>
              <a:rPr lang="pt-BR" baseline="0" dirty="0" smtClean="0"/>
              <a:t> </a:t>
            </a:r>
            <a:r>
              <a:rPr lang="pt-BR" baseline="0" dirty="0" err="1" smtClean="0"/>
              <a:t>is</a:t>
            </a:r>
            <a:r>
              <a:rPr lang="pt-BR" baseline="0" dirty="0" smtClean="0"/>
              <a:t>, </a:t>
            </a:r>
            <a:r>
              <a:rPr lang="pt-BR" baseline="0" dirty="0" err="1" smtClean="0"/>
              <a:t>that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they</a:t>
            </a:r>
            <a:r>
              <a:rPr lang="pt-BR" baseline="0" dirty="0" smtClean="0"/>
              <a:t> </a:t>
            </a:r>
            <a:r>
              <a:rPr lang="pt-BR" baseline="0" dirty="0" err="1" smtClean="0"/>
              <a:t>don’t</a:t>
            </a:r>
            <a:r>
              <a:rPr lang="pt-BR" baseline="0" dirty="0" smtClean="0"/>
              <a:t> </a:t>
            </a:r>
            <a:r>
              <a:rPr lang="pt-BR" baseline="0" dirty="0" err="1" smtClean="0"/>
              <a:t>have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snmp</a:t>
            </a:r>
            <a:r>
              <a:rPr lang="pt-BR" baseline="0" dirty="0" smtClean="0"/>
              <a:t> in </a:t>
            </a:r>
            <a:r>
              <a:rPr lang="pt-BR" baseline="0" dirty="0" err="1" smtClean="0"/>
              <a:t>their</a:t>
            </a:r>
            <a:r>
              <a:rPr lang="pt-BR" baseline="0" dirty="0" smtClean="0"/>
              <a:t> MSSQL Windows </a:t>
            </a:r>
            <a:r>
              <a:rPr lang="pt-BR" baseline="0" dirty="0" err="1" smtClean="0"/>
              <a:t>platform</a:t>
            </a:r>
            <a:r>
              <a:rPr lang="pt-BR" baseline="0" dirty="0" smtClean="0"/>
              <a:t> </a:t>
            </a:r>
            <a:r>
              <a:rPr lang="pt-BR" baseline="0" dirty="0" err="1" smtClean="0"/>
              <a:t>and</a:t>
            </a:r>
            <a:r>
              <a:rPr lang="pt-BR" baseline="0" dirty="0" smtClean="0"/>
              <a:t> </a:t>
            </a:r>
            <a:r>
              <a:rPr lang="pt-BR" baseline="0" dirty="0" err="1" smtClean="0"/>
              <a:t>need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to</a:t>
            </a:r>
            <a:r>
              <a:rPr lang="pt-BR" baseline="0" dirty="0" smtClean="0"/>
              <a:t> </a:t>
            </a:r>
            <a:r>
              <a:rPr lang="pt-BR" baseline="0" dirty="0" err="1" smtClean="0"/>
              <a:t>provide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information</a:t>
            </a:r>
            <a:r>
              <a:rPr lang="pt-BR" baseline="0" dirty="0" smtClean="0"/>
              <a:t> via </a:t>
            </a:r>
            <a:r>
              <a:rPr lang="pt-BR" baseline="0" dirty="0" err="1" smtClean="0"/>
              <a:t>snmp</a:t>
            </a:r>
            <a:r>
              <a:rPr lang="pt-BR" baseline="0" dirty="0" smtClean="0"/>
              <a:t> </a:t>
            </a:r>
            <a:r>
              <a:rPr lang="pt-BR" baseline="0" dirty="0" err="1" smtClean="0"/>
              <a:t>because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they</a:t>
            </a:r>
            <a:r>
              <a:rPr lang="pt-BR" baseline="0" dirty="0" smtClean="0"/>
              <a:t> </a:t>
            </a:r>
            <a:r>
              <a:rPr lang="pt-BR" baseline="0" dirty="0" err="1" smtClean="0"/>
              <a:t>have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many</a:t>
            </a:r>
            <a:r>
              <a:rPr lang="pt-BR" baseline="0" dirty="0" smtClean="0"/>
              <a:t> </a:t>
            </a:r>
            <a:r>
              <a:rPr lang="pt-BR" baseline="0" dirty="0" err="1" smtClean="0"/>
              <a:t>customers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that</a:t>
            </a:r>
            <a:r>
              <a:rPr lang="pt-BR" baseline="0" dirty="0" smtClean="0"/>
              <a:t> </a:t>
            </a:r>
            <a:r>
              <a:rPr lang="pt-BR" baseline="0" dirty="0" err="1" smtClean="0"/>
              <a:t>need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to</a:t>
            </a:r>
            <a:r>
              <a:rPr lang="pt-BR" baseline="0" dirty="0" smtClean="0"/>
              <a:t> </a:t>
            </a:r>
            <a:r>
              <a:rPr lang="pt-BR" baseline="0" dirty="0" err="1" smtClean="0"/>
              <a:t>integrate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with</a:t>
            </a:r>
            <a:r>
              <a:rPr lang="pt-BR" baseline="0" dirty="0" smtClean="0"/>
              <a:t> </a:t>
            </a:r>
            <a:r>
              <a:rPr lang="pt-BR" baseline="0" dirty="0" err="1" smtClean="0"/>
              <a:t>nagios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and</a:t>
            </a:r>
            <a:r>
              <a:rPr lang="pt-BR" baseline="0" dirty="0" smtClean="0"/>
              <a:t> </a:t>
            </a:r>
            <a:r>
              <a:rPr lang="pt-BR" baseline="0" dirty="0" err="1" smtClean="0"/>
              <a:t>others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monitoring</a:t>
            </a:r>
            <a:r>
              <a:rPr lang="pt-BR" baseline="0" dirty="0" smtClean="0"/>
              <a:t> </a:t>
            </a:r>
            <a:r>
              <a:rPr lang="pt-BR" baseline="0" dirty="0" err="1" smtClean="0"/>
              <a:t>solutions</a:t>
            </a:r>
            <a:r>
              <a:rPr lang="pt-BR" baseline="0" dirty="0" smtClean="0"/>
              <a:t>.</a:t>
            </a:r>
          </a:p>
          <a:p>
            <a:endParaRPr lang="pt-BR" baseline="0" dirty="0" smtClean="0"/>
          </a:p>
          <a:p>
            <a:r>
              <a:rPr lang="pt-BR" baseline="0" dirty="0" err="1" smtClean="0"/>
              <a:t>My</a:t>
            </a:r>
            <a:r>
              <a:rPr lang="pt-BR" baseline="0" dirty="0" smtClean="0"/>
              <a:t> </a:t>
            </a:r>
            <a:r>
              <a:rPr lang="pt-BR" baseline="0" dirty="0" err="1" smtClean="0"/>
              <a:t>first</a:t>
            </a:r>
            <a:r>
              <a:rPr lang="pt-BR" baseline="0" dirty="0" smtClean="0"/>
              <a:t> </a:t>
            </a:r>
            <a:r>
              <a:rPr lang="pt-BR" baseline="0" dirty="0" err="1" smtClean="0"/>
              <a:t>challenge</a:t>
            </a:r>
            <a:r>
              <a:rPr lang="pt-BR" baseline="0" dirty="0" smtClean="0"/>
              <a:t> in </a:t>
            </a:r>
            <a:r>
              <a:rPr lang="pt-BR" baseline="0" dirty="0" err="1" smtClean="0"/>
              <a:t>this</a:t>
            </a:r>
            <a:r>
              <a:rPr lang="pt-BR" baseline="0" dirty="0" smtClean="0"/>
              <a:t> Project </a:t>
            </a:r>
            <a:r>
              <a:rPr lang="pt-BR" baseline="0" dirty="0" err="1" smtClean="0"/>
              <a:t>is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to</a:t>
            </a:r>
            <a:r>
              <a:rPr lang="pt-BR" baseline="0" dirty="0" smtClean="0"/>
              <a:t> </a:t>
            </a:r>
            <a:r>
              <a:rPr lang="pt-BR" baseline="0" dirty="0" err="1" smtClean="0"/>
              <a:t>convert</a:t>
            </a:r>
            <a:r>
              <a:rPr lang="pt-BR" baseline="0" dirty="0" smtClean="0"/>
              <a:t> data </a:t>
            </a:r>
            <a:r>
              <a:rPr lang="pt-BR" baseline="0" dirty="0" err="1" smtClean="0"/>
              <a:t>to</a:t>
            </a:r>
            <a:r>
              <a:rPr lang="pt-BR" baseline="0" dirty="0" smtClean="0"/>
              <a:t> </a:t>
            </a:r>
            <a:r>
              <a:rPr lang="pt-BR" baseline="0" dirty="0" err="1" smtClean="0"/>
              <a:t>snmp</a:t>
            </a:r>
            <a:r>
              <a:rPr lang="pt-BR" baseline="0" dirty="0" smtClean="0"/>
              <a:t> world.</a:t>
            </a:r>
          </a:p>
          <a:p>
            <a:endParaRPr lang="pt-BR" baseline="0" dirty="0" smtClean="0"/>
          </a:p>
          <a:p>
            <a:r>
              <a:rPr lang="pt-BR" baseline="0" dirty="0" smtClean="0"/>
              <a:t>I </a:t>
            </a:r>
            <a:r>
              <a:rPr lang="pt-BR" baseline="0" dirty="0" err="1" smtClean="0"/>
              <a:t>will</a:t>
            </a:r>
            <a:r>
              <a:rPr lang="pt-BR" baseline="0" dirty="0" smtClean="0"/>
              <a:t> use </a:t>
            </a:r>
            <a:r>
              <a:rPr lang="pt-BR" baseline="0" dirty="0" err="1" smtClean="0"/>
              <a:t>an</a:t>
            </a:r>
            <a:r>
              <a:rPr lang="pt-BR" baseline="0" dirty="0" smtClean="0"/>
              <a:t> </a:t>
            </a:r>
            <a:r>
              <a:rPr lang="pt-BR" baseline="0" dirty="0" err="1" smtClean="0"/>
              <a:t>existing</a:t>
            </a:r>
            <a:r>
              <a:rPr lang="pt-BR" baseline="0" dirty="0" smtClean="0"/>
              <a:t> </a:t>
            </a:r>
            <a:r>
              <a:rPr lang="pt-BR" baseline="0" dirty="0" err="1" smtClean="0"/>
              <a:t>phyton</a:t>
            </a:r>
            <a:r>
              <a:rPr lang="pt-BR" baseline="0" dirty="0" smtClean="0"/>
              <a:t> script </a:t>
            </a:r>
            <a:r>
              <a:rPr lang="pt-BR" baseline="0" dirty="0" err="1" smtClean="0"/>
              <a:t>to</a:t>
            </a:r>
            <a:r>
              <a:rPr lang="pt-BR" baseline="0" dirty="0" smtClean="0"/>
              <a:t> </a:t>
            </a:r>
            <a:r>
              <a:rPr lang="pt-BR" baseline="0" dirty="0" err="1" smtClean="0"/>
              <a:t>run</a:t>
            </a:r>
            <a:r>
              <a:rPr lang="pt-BR" baseline="0" dirty="0" smtClean="0"/>
              <a:t> query </a:t>
            </a:r>
            <a:r>
              <a:rPr lang="pt-BR" baseline="0" dirty="0" err="1" smtClean="0"/>
              <a:t>and</a:t>
            </a:r>
            <a:r>
              <a:rPr lang="pt-BR" baseline="0" dirty="0" smtClean="0"/>
              <a:t> </a:t>
            </a:r>
            <a:r>
              <a:rPr lang="pt-BR" baseline="0" dirty="0" err="1" smtClean="0"/>
              <a:t>get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the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information</a:t>
            </a:r>
            <a:r>
              <a:rPr lang="pt-BR" baseline="0" dirty="0" smtClean="0"/>
              <a:t> </a:t>
            </a:r>
            <a:r>
              <a:rPr lang="pt-BR" baseline="0" dirty="0" err="1" smtClean="0"/>
              <a:t>about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the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tempture</a:t>
            </a:r>
            <a:r>
              <a:rPr lang="pt-BR" baseline="0" dirty="0" smtClean="0"/>
              <a:t>.</a:t>
            </a:r>
          </a:p>
          <a:p>
            <a:endParaRPr lang="pt-BR" baseline="0" dirty="0" smtClean="0"/>
          </a:p>
          <a:p>
            <a:r>
              <a:rPr lang="pt-BR" baseline="0" dirty="0" err="1" smtClean="0"/>
              <a:t>To</a:t>
            </a:r>
            <a:r>
              <a:rPr lang="pt-BR" baseline="0" dirty="0" smtClean="0"/>
              <a:t> </a:t>
            </a:r>
            <a:r>
              <a:rPr lang="pt-BR" baseline="0" dirty="0" err="1" smtClean="0"/>
              <a:t>find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the</a:t>
            </a:r>
            <a:r>
              <a:rPr lang="pt-BR" baseline="0" dirty="0" smtClean="0"/>
              <a:t> sensor </a:t>
            </a:r>
            <a:r>
              <a:rPr lang="pt-BR" baseline="0" dirty="0" err="1" smtClean="0"/>
              <a:t>information</a:t>
            </a:r>
            <a:r>
              <a:rPr lang="pt-BR" baseline="0" dirty="0" smtClean="0"/>
              <a:t> in </a:t>
            </a:r>
            <a:r>
              <a:rPr lang="pt-BR" baseline="0" dirty="0" err="1" smtClean="0"/>
              <a:t>the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database</a:t>
            </a:r>
            <a:r>
              <a:rPr lang="pt-BR" baseline="0" dirty="0" smtClean="0"/>
              <a:t>, </a:t>
            </a:r>
            <a:r>
              <a:rPr lang="pt-BR" baseline="0" dirty="0" err="1" smtClean="0"/>
              <a:t>they</a:t>
            </a:r>
            <a:r>
              <a:rPr lang="pt-BR" baseline="0" dirty="0" smtClean="0"/>
              <a:t> </a:t>
            </a:r>
            <a:r>
              <a:rPr lang="pt-BR" baseline="0" dirty="0" err="1" smtClean="0"/>
              <a:t>need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to</a:t>
            </a:r>
            <a:r>
              <a:rPr lang="pt-BR" baseline="0" dirty="0" smtClean="0"/>
              <a:t> </a:t>
            </a:r>
            <a:r>
              <a:rPr lang="pt-BR" baseline="0" dirty="0" err="1" smtClean="0"/>
              <a:t>associate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the</a:t>
            </a:r>
            <a:r>
              <a:rPr lang="pt-BR" baseline="0" dirty="0" smtClean="0"/>
              <a:t> MAC </a:t>
            </a:r>
            <a:r>
              <a:rPr lang="pt-BR" baseline="0" dirty="0" err="1" smtClean="0"/>
              <a:t>address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appliance</a:t>
            </a:r>
            <a:r>
              <a:rPr lang="pt-BR" baseline="0" dirty="0" smtClean="0"/>
              <a:t> in Query. It </a:t>
            </a:r>
            <a:r>
              <a:rPr lang="pt-BR" baseline="0" dirty="0" err="1" smtClean="0"/>
              <a:t>is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Primary</a:t>
            </a:r>
            <a:r>
              <a:rPr lang="pt-BR" baseline="0" dirty="0" smtClean="0"/>
              <a:t> Key in </a:t>
            </a:r>
            <a:r>
              <a:rPr lang="pt-BR" baseline="0" dirty="0" err="1" smtClean="0"/>
              <a:t>database</a:t>
            </a:r>
            <a:r>
              <a:rPr lang="pt-BR" baseline="0" dirty="0" smtClean="0"/>
              <a:t>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0741B-5E24-47DB-AB55-79B3374EB51F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86276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 smtClean="0"/>
              <a:t>I </a:t>
            </a:r>
            <a:r>
              <a:rPr lang="pt-BR" baseline="0" dirty="0" err="1" smtClean="0"/>
              <a:t>created</a:t>
            </a:r>
            <a:r>
              <a:rPr lang="pt-BR" baseline="0" dirty="0" smtClean="0"/>
              <a:t> a </a:t>
            </a:r>
            <a:r>
              <a:rPr lang="pt-BR" baseline="0" dirty="0" err="1" smtClean="0"/>
              <a:t>cronjob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to</a:t>
            </a:r>
            <a:r>
              <a:rPr lang="pt-BR" baseline="0" dirty="0" smtClean="0"/>
              <a:t> </a:t>
            </a:r>
            <a:r>
              <a:rPr lang="pt-BR" baseline="0" dirty="0" err="1" smtClean="0"/>
              <a:t>run</a:t>
            </a:r>
            <a:r>
              <a:rPr lang="pt-BR" baseline="0" dirty="0" smtClean="0"/>
              <a:t> a </a:t>
            </a:r>
            <a:r>
              <a:rPr lang="pt-BR" baseline="0" dirty="0" err="1" smtClean="0"/>
              <a:t>phyton</a:t>
            </a:r>
            <a:r>
              <a:rPr lang="pt-BR" baseline="0" dirty="0" smtClean="0"/>
              <a:t> script </a:t>
            </a:r>
            <a:r>
              <a:rPr lang="pt-BR" baseline="0" dirty="0" err="1" smtClean="0"/>
              <a:t>and</a:t>
            </a:r>
            <a:r>
              <a:rPr lang="pt-BR" baseline="0" dirty="0" smtClean="0"/>
              <a:t> </a:t>
            </a:r>
            <a:r>
              <a:rPr lang="pt-BR" baseline="0" dirty="0" err="1" smtClean="0"/>
              <a:t>write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the</a:t>
            </a:r>
            <a:r>
              <a:rPr lang="pt-BR" baseline="0" dirty="0" smtClean="0"/>
              <a:t> output in file.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 smtClean="0"/>
              <a:t>I </a:t>
            </a:r>
            <a:r>
              <a:rPr lang="pt-BR" baseline="0" dirty="0" err="1" smtClean="0"/>
              <a:t>can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talk</a:t>
            </a:r>
            <a:r>
              <a:rPr lang="pt-BR" baseline="0" dirty="0" smtClean="0"/>
              <a:t> </a:t>
            </a:r>
            <a:r>
              <a:rPr lang="pt-BR" baseline="0" dirty="0" err="1" smtClean="0"/>
              <a:t>about</a:t>
            </a:r>
            <a:r>
              <a:rPr lang="pt-BR" baseline="0" dirty="0" smtClean="0"/>
              <a:t> </a:t>
            </a:r>
            <a:r>
              <a:rPr lang="pt-BR" baseline="0" dirty="0" err="1" smtClean="0"/>
              <a:t>modified</a:t>
            </a:r>
            <a:r>
              <a:rPr lang="pt-BR" baseline="0" dirty="0" smtClean="0"/>
              <a:t> </a:t>
            </a:r>
            <a:r>
              <a:rPr lang="pt-BR" baseline="0" dirty="0" err="1" smtClean="0"/>
              <a:t>plugin</a:t>
            </a:r>
            <a:r>
              <a:rPr lang="pt-BR" baseline="0" dirty="0" smtClean="0"/>
              <a:t> </a:t>
            </a:r>
            <a:r>
              <a:rPr lang="pt-BR" baseline="0" dirty="0" err="1" smtClean="0"/>
              <a:t>after</a:t>
            </a:r>
            <a:r>
              <a:rPr lang="pt-BR" baseline="0" dirty="0" smtClean="0"/>
              <a:t> </a:t>
            </a:r>
            <a:r>
              <a:rPr lang="pt-BR" baseline="0" dirty="0" err="1" smtClean="0"/>
              <a:t>but</a:t>
            </a:r>
            <a:r>
              <a:rPr lang="pt-BR" baseline="0" dirty="0" smtClean="0"/>
              <a:t> I </a:t>
            </a:r>
            <a:r>
              <a:rPr lang="pt-BR" baseline="0" dirty="0" err="1" smtClean="0"/>
              <a:t>need</a:t>
            </a:r>
            <a:r>
              <a:rPr lang="pt-BR" baseline="0" dirty="0" smtClean="0"/>
              <a:t> </a:t>
            </a:r>
            <a:r>
              <a:rPr lang="pt-BR" baseline="0" dirty="0" err="1" smtClean="0"/>
              <a:t>explain</a:t>
            </a:r>
            <a:r>
              <a:rPr lang="pt-BR" baseline="0" dirty="0" smtClean="0"/>
              <a:t> </a:t>
            </a:r>
            <a:r>
              <a:rPr lang="pt-BR" baseline="0" dirty="0" err="1" smtClean="0"/>
              <a:t>next</a:t>
            </a:r>
            <a:r>
              <a:rPr lang="pt-BR" baseline="0" dirty="0" smtClean="0"/>
              <a:t> </a:t>
            </a:r>
            <a:r>
              <a:rPr lang="pt-BR" baseline="0" dirty="0" err="1" smtClean="0"/>
              <a:t>step</a:t>
            </a:r>
            <a:r>
              <a:rPr lang="pt-BR" baseline="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aseline="0" dirty="0" smtClean="0"/>
          </a:p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0741B-5E24-47DB-AB55-79B3374EB51F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2417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  <a:p>
            <a:r>
              <a:rPr lang="pt-BR" baseline="0" dirty="0" err="1" smtClean="0"/>
              <a:t>So</a:t>
            </a:r>
            <a:r>
              <a:rPr lang="pt-BR" baseline="0" dirty="0" smtClean="0"/>
              <a:t>, </a:t>
            </a:r>
            <a:r>
              <a:rPr lang="pt-BR" baseline="0" dirty="0" err="1" smtClean="0"/>
              <a:t>We</a:t>
            </a:r>
            <a:r>
              <a:rPr lang="pt-BR" baseline="0" dirty="0" smtClean="0"/>
              <a:t> configure </a:t>
            </a:r>
            <a:r>
              <a:rPr lang="pt-BR" baseline="0" dirty="0" err="1" smtClean="0"/>
              <a:t>snmp.conf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to</a:t>
            </a:r>
            <a:r>
              <a:rPr lang="pt-BR" baseline="0" dirty="0" smtClean="0"/>
              <a:t> </a:t>
            </a:r>
            <a:r>
              <a:rPr lang="pt-BR" baseline="0" dirty="0" err="1" smtClean="0"/>
              <a:t>read</a:t>
            </a:r>
            <a:r>
              <a:rPr lang="pt-BR" baseline="0" dirty="0" smtClean="0"/>
              <a:t> </a:t>
            </a:r>
            <a:r>
              <a:rPr lang="pt-BR" baseline="0" dirty="0" err="1" smtClean="0"/>
              <a:t>information</a:t>
            </a:r>
            <a:r>
              <a:rPr lang="pt-BR" baseline="0" dirty="0" smtClean="0"/>
              <a:t> </a:t>
            </a:r>
            <a:r>
              <a:rPr lang="pt-BR" baseline="0" dirty="0" err="1" smtClean="0"/>
              <a:t>on</a:t>
            </a:r>
            <a:r>
              <a:rPr lang="pt-BR" baseline="0" dirty="0" smtClean="0"/>
              <a:t> file</a:t>
            </a:r>
          </a:p>
          <a:p>
            <a:endParaRPr lang="pt-BR" baseline="0" dirty="0" smtClean="0"/>
          </a:p>
          <a:p>
            <a:r>
              <a:rPr lang="pt-BR" baseline="0" dirty="0" err="1" smtClean="0"/>
              <a:t>Logical</a:t>
            </a:r>
            <a:r>
              <a:rPr lang="pt-BR" baseline="0" dirty="0" smtClean="0"/>
              <a:t> </a:t>
            </a:r>
            <a:r>
              <a:rPr lang="pt-BR" baseline="0" dirty="0" err="1" smtClean="0"/>
              <a:t>is</a:t>
            </a:r>
            <a:r>
              <a:rPr lang="pt-BR" baseline="0" dirty="0" smtClean="0"/>
              <a:t> use </a:t>
            </a:r>
            <a:r>
              <a:rPr lang="pt-BR" baseline="0" dirty="0" err="1" smtClean="0"/>
              <a:t>customer</a:t>
            </a:r>
            <a:r>
              <a:rPr lang="pt-BR" baseline="0" dirty="0" smtClean="0"/>
              <a:t> </a:t>
            </a:r>
            <a:r>
              <a:rPr lang="pt-BR" baseline="0" dirty="0" err="1" smtClean="0"/>
              <a:t>name</a:t>
            </a:r>
            <a:r>
              <a:rPr lang="pt-BR" baseline="0" dirty="0" smtClean="0"/>
              <a:t> point MAC </a:t>
            </a:r>
            <a:r>
              <a:rPr lang="pt-BR" baseline="0" dirty="0" err="1" smtClean="0"/>
              <a:t>Address</a:t>
            </a:r>
            <a:r>
              <a:rPr lang="pt-BR" baseline="0" dirty="0" smtClean="0"/>
              <a:t> point sensor ID</a:t>
            </a:r>
          </a:p>
          <a:p>
            <a:endParaRPr lang="pt-BR" baseline="0" dirty="0" smtClean="0"/>
          </a:p>
          <a:p>
            <a:r>
              <a:rPr lang="pt-BR" baseline="0" dirty="0" err="1" smtClean="0"/>
              <a:t>Here</a:t>
            </a:r>
            <a:r>
              <a:rPr lang="pt-BR" baseline="0" dirty="0" smtClean="0"/>
              <a:t>, I </a:t>
            </a:r>
            <a:r>
              <a:rPr lang="pt-BR" baseline="0" dirty="0" err="1" smtClean="0"/>
              <a:t>have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used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this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method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to</a:t>
            </a:r>
            <a:r>
              <a:rPr lang="pt-BR" baseline="0" dirty="0" smtClean="0"/>
              <a:t> </a:t>
            </a:r>
            <a:r>
              <a:rPr lang="pt-BR" baseline="0" dirty="0" err="1" smtClean="0"/>
              <a:t>generate</a:t>
            </a:r>
            <a:r>
              <a:rPr lang="pt-BR" baseline="0" dirty="0" smtClean="0"/>
              <a:t> SNMP-</a:t>
            </a:r>
            <a:r>
              <a:rPr lang="pt-BR" baseline="0" dirty="0" err="1" smtClean="0"/>
              <a:t>Extend</a:t>
            </a:r>
            <a:r>
              <a:rPr lang="pt-BR" baseline="0" dirty="0" smtClean="0"/>
              <a:t> OID </a:t>
            </a:r>
            <a:r>
              <a:rPr lang="pt-BR" baseline="0" dirty="0" err="1" smtClean="0"/>
              <a:t>to</a:t>
            </a:r>
            <a:r>
              <a:rPr lang="pt-BR" baseline="0" dirty="0" smtClean="0"/>
              <a:t> </a:t>
            </a:r>
            <a:r>
              <a:rPr lang="pt-BR" baseline="0" dirty="0" err="1" smtClean="0"/>
              <a:t>generate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an</a:t>
            </a:r>
            <a:r>
              <a:rPr lang="pt-BR" baseline="0" dirty="0" smtClean="0"/>
              <a:t> output </a:t>
            </a:r>
            <a:r>
              <a:rPr lang="pt-BR" baseline="0" dirty="0" err="1" smtClean="0"/>
              <a:t>value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to</a:t>
            </a:r>
            <a:r>
              <a:rPr lang="pt-BR" baseline="0" dirty="0" smtClean="0"/>
              <a:t> </a:t>
            </a:r>
            <a:r>
              <a:rPr lang="pt-BR" baseline="0" dirty="0" err="1" smtClean="0"/>
              <a:t>integrate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with</a:t>
            </a:r>
            <a:r>
              <a:rPr lang="pt-BR" baseline="0" dirty="0" smtClean="0"/>
              <a:t> </a:t>
            </a:r>
            <a:r>
              <a:rPr lang="pt-BR" baseline="0" dirty="0" err="1" smtClean="0"/>
              <a:t>Nagios</a:t>
            </a:r>
            <a:r>
              <a:rPr lang="pt-BR" baseline="0" dirty="0" smtClean="0"/>
              <a:t> XI.</a:t>
            </a:r>
          </a:p>
          <a:p>
            <a:endParaRPr lang="pt-BR" baseline="0" dirty="0" smtClean="0"/>
          </a:p>
          <a:p>
            <a:r>
              <a:rPr lang="pt-BR" baseline="0" dirty="0" err="1" smtClean="0"/>
              <a:t>We</a:t>
            </a:r>
            <a:r>
              <a:rPr lang="pt-BR" baseline="0" dirty="0" smtClean="0"/>
              <a:t> use </a:t>
            </a:r>
            <a:r>
              <a:rPr lang="pt-BR" baseline="0" dirty="0" err="1" smtClean="0"/>
              <a:t>cat</a:t>
            </a:r>
            <a:r>
              <a:rPr lang="pt-BR" baseline="0" dirty="0" smtClean="0"/>
              <a:t> </a:t>
            </a:r>
            <a:r>
              <a:rPr lang="pt-BR" baseline="0" dirty="0" err="1" smtClean="0"/>
              <a:t>commAnd</a:t>
            </a:r>
            <a:r>
              <a:rPr lang="pt-BR" baseline="0" dirty="0" smtClean="0"/>
              <a:t> </a:t>
            </a:r>
            <a:r>
              <a:rPr lang="pt-BR" baseline="0" dirty="0" err="1" smtClean="0"/>
              <a:t>with</a:t>
            </a:r>
            <a:r>
              <a:rPr lang="pt-BR" baseline="0" dirty="0" smtClean="0"/>
              <a:t> </a:t>
            </a:r>
            <a:r>
              <a:rPr lang="pt-BR" baseline="0" dirty="0" err="1" smtClean="0"/>
              <a:t>cut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to</a:t>
            </a:r>
            <a:r>
              <a:rPr lang="pt-BR" baseline="0" dirty="0" smtClean="0"/>
              <a:t> </a:t>
            </a:r>
            <a:r>
              <a:rPr lang="pt-BR" baseline="0" dirty="0" err="1" smtClean="0"/>
              <a:t>get</a:t>
            </a:r>
            <a:r>
              <a:rPr lang="pt-BR" baseline="0" dirty="0" smtClean="0"/>
              <a:t> </a:t>
            </a:r>
            <a:r>
              <a:rPr lang="pt-BR" baseline="0" dirty="0" err="1" smtClean="0"/>
              <a:t>specific</a:t>
            </a:r>
            <a:r>
              <a:rPr lang="pt-BR" baseline="0" dirty="0" smtClean="0"/>
              <a:t> </a:t>
            </a:r>
            <a:r>
              <a:rPr lang="pt-BR" baseline="0" dirty="0" err="1" smtClean="0"/>
              <a:t>information</a:t>
            </a:r>
            <a:r>
              <a:rPr lang="pt-BR" baseline="0" dirty="0" smtClean="0"/>
              <a:t> in file </a:t>
            </a:r>
            <a:r>
              <a:rPr lang="pt-BR" baseline="0" dirty="0" err="1" smtClean="0"/>
              <a:t>that</a:t>
            </a:r>
            <a:r>
              <a:rPr lang="pt-BR" baseline="0" dirty="0" smtClean="0"/>
              <a:t> </a:t>
            </a:r>
            <a:r>
              <a:rPr lang="pt-BR" baseline="0" dirty="0" err="1" smtClean="0"/>
              <a:t>contains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information</a:t>
            </a:r>
            <a:r>
              <a:rPr lang="pt-BR" baseline="0" dirty="0" smtClean="0"/>
              <a:t> </a:t>
            </a:r>
            <a:r>
              <a:rPr lang="pt-BR" baseline="0" dirty="0" err="1" smtClean="0"/>
              <a:t>about</a:t>
            </a:r>
            <a:r>
              <a:rPr lang="pt-BR" baseline="0" dirty="0" smtClean="0"/>
              <a:t> sensor.</a:t>
            </a:r>
          </a:p>
          <a:p>
            <a:endParaRPr lang="pt-BR" baseline="0" dirty="0" smtClean="0"/>
          </a:p>
          <a:p>
            <a:r>
              <a:rPr lang="pt-BR" baseline="0" dirty="0" err="1" smtClean="0"/>
              <a:t>You</a:t>
            </a:r>
            <a:r>
              <a:rPr lang="pt-BR" baseline="0" dirty="0" smtClean="0"/>
              <a:t> </a:t>
            </a:r>
            <a:r>
              <a:rPr lang="pt-BR" baseline="0" dirty="0" err="1" smtClean="0"/>
              <a:t>can</a:t>
            </a:r>
            <a:r>
              <a:rPr lang="pt-BR" baseline="0" dirty="0" smtClean="0"/>
              <a:t> </a:t>
            </a:r>
            <a:r>
              <a:rPr lang="pt-BR" baseline="0" dirty="0" err="1" smtClean="0"/>
              <a:t>see</a:t>
            </a:r>
            <a:r>
              <a:rPr lang="pt-BR" baseline="0" dirty="0" smtClean="0"/>
              <a:t>....</a:t>
            </a:r>
          </a:p>
          <a:p>
            <a:endParaRPr lang="pt-BR" baseline="0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0741B-5E24-47DB-AB55-79B3374EB51F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1145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aseline="0" dirty="0" err="1" smtClean="0"/>
              <a:t>Today</a:t>
            </a:r>
            <a:r>
              <a:rPr lang="pt-BR" baseline="0" dirty="0" smtClean="0"/>
              <a:t> </a:t>
            </a:r>
            <a:r>
              <a:rPr lang="pt-BR" baseline="0" dirty="0" err="1" smtClean="0"/>
              <a:t>we´re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going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to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talk</a:t>
            </a:r>
            <a:r>
              <a:rPr lang="pt-BR" baseline="0" dirty="0" smtClean="0"/>
              <a:t> </a:t>
            </a:r>
            <a:r>
              <a:rPr lang="pt-BR" baseline="0" dirty="0" err="1" smtClean="0"/>
              <a:t>about</a:t>
            </a:r>
            <a:r>
              <a:rPr lang="pt-BR" baseline="0" dirty="0" smtClean="0"/>
              <a:t> </a:t>
            </a:r>
            <a:r>
              <a:rPr lang="pt-BR" baseline="0" dirty="0" err="1" smtClean="0"/>
              <a:t>how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to</a:t>
            </a:r>
            <a:r>
              <a:rPr lang="pt-BR" baseline="0" dirty="0" smtClean="0"/>
              <a:t> </a:t>
            </a:r>
            <a:r>
              <a:rPr lang="pt-BR" baseline="0" dirty="0" err="1" smtClean="0"/>
              <a:t>develop</a:t>
            </a:r>
            <a:r>
              <a:rPr lang="pt-BR" baseline="0" dirty="0" smtClean="0"/>
              <a:t> </a:t>
            </a:r>
            <a:r>
              <a:rPr lang="pt-BR" baseline="0" dirty="0" err="1" smtClean="0"/>
              <a:t>your</a:t>
            </a:r>
            <a:r>
              <a:rPr lang="pt-BR" baseline="0" dirty="0" smtClean="0"/>
              <a:t> </a:t>
            </a:r>
            <a:r>
              <a:rPr lang="pt-BR" baseline="0" dirty="0" err="1" smtClean="0"/>
              <a:t>own</a:t>
            </a:r>
            <a:r>
              <a:rPr lang="pt-BR" baseline="0" dirty="0" smtClean="0"/>
              <a:t> plug-ins for </a:t>
            </a:r>
            <a:r>
              <a:rPr lang="pt-BR" baseline="0" dirty="0" err="1" smtClean="0"/>
              <a:t>Nagios</a:t>
            </a:r>
            <a:r>
              <a:rPr lang="pt-BR" baseline="0" dirty="0" smtClean="0"/>
              <a:t>, </a:t>
            </a:r>
          </a:p>
          <a:p>
            <a:endParaRPr lang="pt-BR" baseline="0" dirty="0" smtClean="0"/>
          </a:p>
          <a:p>
            <a:r>
              <a:rPr lang="pt-BR" baseline="0" dirty="0" smtClean="0"/>
              <a:t>The </a:t>
            </a:r>
            <a:r>
              <a:rPr lang="pt-BR" baseline="0" dirty="0" err="1" smtClean="0"/>
              <a:t>initial</a:t>
            </a:r>
            <a:r>
              <a:rPr lang="pt-BR" baseline="0" dirty="0" smtClean="0"/>
              <a:t> </a:t>
            </a:r>
            <a:r>
              <a:rPr lang="pt-BR" baseline="0" dirty="0" err="1" smtClean="0"/>
              <a:t>idea</a:t>
            </a:r>
            <a:r>
              <a:rPr lang="pt-BR" baseline="0" dirty="0" smtClean="0"/>
              <a:t> </a:t>
            </a:r>
            <a:r>
              <a:rPr lang="pt-BR" baseline="0" dirty="0" err="1" smtClean="0"/>
              <a:t>is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to</a:t>
            </a:r>
            <a:r>
              <a:rPr lang="pt-BR" baseline="0" dirty="0" smtClean="0"/>
              <a:t> use </a:t>
            </a:r>
            <a:r>
              <a:rPr lang="pt-BR" baseline="0" dirty="0" err="1" smtClean="0"/>
              <a:t>the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most</a:t>
            </a:r>
            <a:r>
              <a:rPr lang="pt-BR" baseline="0" dirty="0" smtClean="0"/>
              <a:t> </a:t>
            </a:r>
            <a:r>
              <a:rPr lang="pt-BR" baseline="0" dirty="0" err="1" smtClean="0"/>
              <a:t>simple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way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to</a:t>
            </a:r>
            <a:r>
              <a:rPr lang="pt-BR" baseline="0" dirty="0" smtClean="0"/>
              <a:t> </a:t>
            </a:r>
            <a:r>
              <a:rPr lang="pt-BR" baseline="0" dirty="0" err="1" smtClean="0"/>
              <a:t>develop</a:t>
            </a:r>
            <a:r>
              <a:rPr lang="pt-BR" baseline="0" dirty="0" smtClean="0"/>
              <a:t> </a:t>
            </a:r>
            <a:r>
              <a:rPr lang="pt-BR" baseline="0" dirty="0" err="1" smtClean="0"/>
              <a:t>plugins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without</a:t>
            </a:r>
            <a:r>
              <a:rPr lang="pt-BR" baseline="0" dirty="0" smtClean="0"/>
              <a:t> </a:t>
            </a:r>
            <a:r>
              <a:rPr lang="pt-BR" baseline="0" dirty="0" err="1" smtClean="0"/>
              <a:t>much</a:t>
            </a:r>
            <a:r>
              <a:rPr lang="pt-BR" baseline="0" dirty="0" smtClean="0"/>
              <a:t> </a:t>
            </a:r>
            <a:r>
              <a:rPr lang="pt-BR" baseline="0" dirty="0" err="1" smtClean="0"/>
              <a:t>programming</a:t>
            </a:r>
            <a:r>
              <a:rPr lang="pt-BR" baseline="0" dirty="0" smtClean="0"/>
              <a:t> </a:t>
            </a:r>
            <a:r>
              <a:rPr lang="pt-BR" baseline="0" dirty="0" err="1" smtClean="0"/>
              <a:t>knowedge</a:t>
            </a:r>
            <a:r>
              <a:rPr lang="pt-BR" baseline="0" dirty="0" smtClean="0"/>
              <a:t>. </a:t>
            </a:r>
            <a:r>
              <a:rPr lang="pt-BR" baseline="0" dirty="0" err="1" smtClean="0"/>
              <a:t>And</a:t>
            </a:r>
            <a:r>
              <a:rPr lang="pt-BR" baseline="0" dirty="0" smtClean="0"/>
              <a:t> </a:t>
            </a:r>
            <a:r>
              <a:rPr lang="pt-BR" baseline="0" dirty="0" err="1" smtClean="0"/>
              <a:t>of</a:t>
            </a:r>
            <a:r>
              <a:rPr lang="pt-BR" baseline="0" dirty="0" smtClean="0"/>
              <a:t> </a:t>
            </a:r>
            <a:r>
              <a:rPr lang="pt-BR" baseline="0" dirty="0" err="1" smtClean="0"/>
              <a:t>course</a:t>
            </a:r>
            <a:r>
              <a:rPr lang="pt-BR" baseline="0" dirty="0" smtClean="0"/>
              <a:t>, </a:t>
            </a:r>
            <a:r>
              <a:rPr lang="pt-BR" baseline="0" dirty="0" err="1" smtClean="0"/>
              <a:t>we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can</a:t>
            </a:r>
            <a:r>
              <a:rPr lang="pt-BR" baseline="0" dirty="0" smtClean="0"/>
              <a:t> use </a:t>
            </a:r>
            <a:r>
              <a:rPr lang="pt-BR" baseline="0" dirty="0" err="1" smtClean="0"/>
              <a:t>ready</a:t>
            </a:r>
            <a:r>
              <a:rPr lang="pt-BR" baseline="0" dirty="0" smtClean="0"/>
              <a:t> </a:t>
            </a:r>
            <a:r>
              <a:rPr lang="pt-BR" baseline="0" dirty="0" err="1" smtClean="0"/>
              <a:t>made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models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to</a:t>
            </a:r>
            <a:r>
              <a:rPr lang="pt-BR" baseline="0" dirty="0" smtClean="0"/>
              <a:t> </a:t>
            </a:r>
            <a:r>
              <a:rPr lang="pt-BR" baseline="0" dirty="0" err="1" smtClean="0"/>
              <a:t>understand</a:t>
            </a:r>
            <a:r>
              <a:rPr lang="pt-BR" baseline="0" dirty="0" smtClean="0"/>
              <a:t> </a:t>
            </a:r>
            <a:r>
              <a:rPr lang="pt-BR" baseline="0" dirty="0" err="1" smtClean="0"/>
              <a:t>better</a:t>
            </a:r>
            <a:r>
              <a:rPr lang="pt-BR" baseline="0" dirty="0" smtClean="0"/>
              <a:t>. </a:t>
            </a:r>
          </a:p>
          <a:p>
            <a:endParaRPr lang="pt-BR" baseline="0" dirty="0" smtClean="0"/>
          </a:p>
          <a:p>
            <a:r>
              <a:rPr lang="pt-BR" baseline="0" dirty="0" err="1" smtClean="0"/>
              <a:t>After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that</a:t>
            </a:r>
            <a:r>
              <a:rPr lang="pt-BR" baseline="0" dirty="0" smtClean="0"/>
              <a:t> </a:t>
            </a:r>
            <a:r>
              <a:rPr lang="pt-BR" baseline="0" dirty="0" err="1" smtClean="0"/>
              <a:t>we´ll</a:t>
            </a:r>
            <a:r>
              <a:rPr lang="pt-BR" baseline="0" dirty="0" smtClean="0"/>
              <a:t> </a:t>
            </a:r>
            <a:r>
              <a:rPr lang="pt-BR" baseline="0" dirty="0" err="1" smtClean="0"/>
              <a:t>have</a:t>
            </a:r>
            <a:r>
              <a:rPr lang="pt-BR" baseline="0" dirty="0" smtClean="0"/>
              <a:t> a look </a:t>
            </a:r>
            <a:r>
              <a:rPr lang="pt-BR" baseline="0" dirty="0" err="1" smtClean="0"/>
              <a:t>at</a:t>
            </a:r>
            <a:r>
              <a:rPr lang="pt-BR" baseline="0" dirty="0" smtClean="0"/>
              <a:t> output </a:t>
            </a:r>
            <a:r>
              <a:rPr lang="pt-BR" baseline="0" dirty="0" err="1" smtClean="0"/>
              <a:t>and</a:t>
            </a:r>
            <a:r>
              <a:rPr lang="pt-BR" baseline="0" dirty="0" smtClean="0"/>
              <a:t> a </a:t>
            </a:r>
            <a:r>
              <a:rPr lang="pt-BR" baseline="0" dirty="0" err="1" smtClean="0"/>
              <a:t>couple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of</a:t>
            </a:r>
            <a:r>
              <a:rPr lang="pt-BR" baseline="0" dirty="0" smtClean="0"/>
              <a:t> real world </a:t>
            </a:r>
            <a:r>
              <a:rPr lang="pt-BR" baseline="0" dirty="0" err="1" smtClean="0"/>
              <a:t>examples</a:t>
            </a:r>
            <a:r>
              <a:rPr lang="pt-BR" baseline="0" dirty="0" smtClean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0741B-5E24-47DB-AB55-79B3374EB51F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12005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aseline="0" dirty="0" err="1" smtClean="0"/>
              <a:t>Before</a:t>
            </a:r>
            <a:r>
              <a:rPr lang="pt-BR" baseline="0" dirty="0" smtClean="0"/>
              <a:t> continue, I </a:t>
            </a:r>
            <a:r>
              <a:rPr lang="pt-BR" baseline="0" dirty="0" err="1" smtClean="0"/>
              <a:t>needed</a:t>
            </a:r>
            <a:r>
              <a:rPr lang="pt-BR" baseline="0" dirty="0" smtClean="0"/>
              <a:t> </a:t>
            </a:r>
            <a:r>
              <a:rPr lang="pt-BR" baseline="0" dirty="0" err="1" smtClean="0"/>
              <a:t>check</a:t>
            </a:r>
            <a:r>
              <a:rPr lang="pt-BR" baseline="0" dirty="0" smtClean="0"/>
              <a:t> </a:t>
            </a:r>
            <a:r>
              <a:rPr lang="pt-BR" baseline="0" dirty="0" err="1" smtClean="0"/>
              <a:t>snmp</a:t>
            </a:r>
            <a:r>
              <a:rPr lang="pt-BR" baseline="0" dirty="0" smtClean="0"/>
              <a:t> </a:t>
            </a:r>
            <a:r>
              <a:rPr lang="pt-BR" baseline="0" dirty="0" err="1" smtClean="0"/>
              <a:t>answer</a:t>
            </a:r>
            <a:r>
              <a:rPr lang="pt-BR" baseline="0" dirty="0" smtClean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0741B-5E24-47DB-AB55-79B3374EB51F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02754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For </a:t>
            </a:r>
            <a:r>
              <a:rPr lang="pt-BR" dirty="0" err="1" smtClean="0"/>
              <a:t>get</a:t>
            </a:r>
            <a:r>
              <a:rPr lang="pt-BR" dirty="0" smtClean="0"/>
              <a:t> OID </a:t>
            </a:r>
            <a:r>
              <a:rPr lang="pt-BR" dirty="0" err="1" smtClean="0"/>
              <a:t>number</a:t>
            </a:r>
            <a:r>
              <a:rPr lang="pt-BR" dirty="0" smtClean="0"/>
              <a:t> </a:t>
            </a:r>
            <a:r>
              <a:rPr lang="pt-BR" dirty="0" err="1" smtClean="0"/>
              <a:t>information</a:t>
            </a:r>
            <a:r>
              <a:rPr lang="pt-BR" dirty="0" smtClean="0"/>
              <a:t>, I </a:t>
            </a:r>
            <a:r>
              <a:rPr lang="pt-BR" dirty="0" err="1" smtClean="0"/>
              <a:t>can</a:t>
            </a:r>
            <a:r>
              <a:rPr lang="pt-BR" dirty="0" smtClean="0"/>
              <a:t> </a:t>
            </a:r>
            <a:r>
              <a:rPr lang="pt-BR" dirty="0" err="1" smtClean="0"/>
              <a:t>run</a:t>
            </a:r>
            <a:r>
              <a:rPr lang="pt-BR" dirty="0" smtClean="0"/>
              <a:t> </a:t>
            </a:r>
            <a:r>
              <a:rPr lang="pt-BR" dirty="0" err="1" smtClean="0"/>
              <a:t>snmpwalk</a:t>
            </a:r>
            <a:r>
              <a:rPr lang="pt-BR" dirty="0" smtClean="0"/>
              <a:t> </a:t>
            </a:r>
            <a:r>
              <a:rPr lang="pt-BR" dirty="0" err="1" smtClean="0"/>
              <a:t>with</a:t>
            </a:r>
            <a:r>
              <a:rPr lang="pt-BR" dirty="0" smtClean="0"/>
              <a:t> </a:t>
            </a:r>
            <a:r>
              <a:rPr lang="pt-BR" dirty="0" err="1" smtClean="0"/>
              <a:t>parametrs</a:t>
            </a:r>
            <a:r>
              <a:rPr lang="pt-BR" dirty="0" smtClean="0"/>
              <a:t> –</a:t>
            </a:r>
            <a:r>
              <a:rPr lang="pt-BR" dirty="0" err="1" smtClean="0"/>
              <a:t>On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r>
              <a:rPr lang="pt-BR" dirty="0" err="1" smtClean="0"/>
              <a:t>Now</a:t>
            </a:r>
            <a:r>
              <a:rPr lang="pt-BR" dirty="0" smtClean="0"/>
              <a:t>,</a:t>
            </a:r>
            <a:r>
              <a:rPr lang="pt-BR" baseline="0" dirty="0" smtClean="0"/>
              <a:t> </a:t>
            </a:r>
            <a:r>
              <a:rPr lang="pt-BR" baseline="0" dirty="0" err="1" smtClean="0"/>
              <a:t>you</a:t>
            </a:r>
            <a:r>
              <a:rPr lang="pt-BR" baseline="0" dirty="0" smtClean="0"/>
              <a:t> </a:t>
            </a:r>
            <a:r>
              <a:rPr lang="pt-BR" baseline="0" dirty="0" err="1" smtClean="0"/>
              <a:t>can</a:t>
            </a:r>
            <a:r>
              <a:rPr lang="pt-BR" baseline="0" dirty="0" smtClean="0"/>
              <a:t> </a:t>
            </a:r>
            <a:r>
              <a:rPr lang="pt-BR" baseline="0" dirty="0" err="1" smtClean="0"/>
              <a:t>get</a:t>
            </a:r>
            <a:r>
              <a:rPr lang="pt-BR" baseline="0" dirty="0" smtClean="0"/>
              <a:t> </a:t>
            </a:r>
            <a:r>
              <a:rPr lang="pt-BR" baseline="0" dirty="0" err="1" smtClean="0"/>
              <a:t>full</a:t>
            </a:r>
            <a:r>
              <a:rPr lang="pt-BR" baseline="0" dirty="0" smtClean="0"/>
              <a:t> OID for </a:t>
            </a:r>
            <a:r>
              <a:rPr lang="pt-BR" baseline="0" dirty="0" err="1" smtClean="0"/>
              <a:t>next</a:t>
            </a:r>
            <a:r>
              <a:rPr lang="pt-BR" baseline="0" dirty="0" smtClean="0"/>
              <a:t> </a:t>
            </a:r>
            <a:r>
              <a:rPr lang="pt-BR" baseline="0" dirty="0" err="1" smtClean="0"/>
              <a:t>step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0741B-5E24-47DB-AB55-79B3374EB51F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12142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aseline="0" dirty="0" smtClean="0"/>
              <a:t>In </a:t>
            </a:r>
            <a:r>
              <a:rPr lang="pt-BR" baseline="0" dirty="0" err="1" smtClean="0"/>
              <a:t>this</a:t>
            </a:r>
            <a:r>
              <a:rPr lang="pt-BR" baseline="0" dirty="0" smtClean="0"/>
              <a:t> case, I </a:t>
            </a:r>
            <a:r>
              <a:rPr lang="pt-BR" baseline="0" dirty="0" err="1" smtClean="0"/>
              <a:t>created</a:t>
            </a:r>
            <a:r>
              <a:rPr lang="pt-BR" baseline="0" dirty="0" smtClean="0"/>
              <a:t> a </a:t>
            </a:r>
            <a:r>
              <a:rPr lang="pt-BR" baseline="0" dirty="0" err="1" smtClean="0"/>
              <a:t>simple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shell</a:t>
            </a:r>
            <a:r>
              <a:rPr lang="pt-BR" baseline="0" dirty="0" smtClean="0"/>
              <a:t> script </a:t>
            </a:r>
            <a:r>
              <a:rPr lang="pt-BR" baseline="0" dirty="0" err="1" smtClean="0"/>
              <a:t>with</a:t>
            </a:r>
            <a:r>
              <a:rPr lang="pt-BR" baseline="0" dirty="0" smtClean="0"/>
              <a:t> </a:t>
            </a:r>
            <a:r>
              <a:rPr lang="pt-BR" baseline="0" dirty="0" err="1" smtClean="0"/>
              <a:t>snmpwalk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to</a:t>
            </a:r>
            <a:r>
              <a:rPr lang="pt-BR" baseline="0" dirty="0" smtClean="0"/>
              <a:t> </a:t>
            </a:r>
            <a:r>
              <a:rPr lang="pt-BR" baseline="0" dirty="0" err="1" smtClean="0"/>
              <a:t>get</a:t>
            </a:r>
            <a:r>
              <a:rPr lang="pt-BR" baseline="0" dirty="0" smtClean="0"/>
              <a:t> </a:t>
            </a:r>
            <a:r>
              <a:rPr lang="pt-BR" baseline="0" dirty="0" err="1" smtClean="0"/>
              <a:t>extend</a:t>
            </a:r>
            <a:r>
              <a:rPr lang="pt-BR" baseline="0" dirty="0" smtClean="0"/>
              <a:t> </a:t>
            </a:r>
            <a:r>
              <a:rPr lang="pt-BR" baseline="0" dirty="0" err="1" smtClean="0"/>
              <a:t>snmp</a:t>
            </a:r>
            <a:r>
              <a:rPr lang="pt-BR" baseline="0" dirty="0" smtClean="0"/>
              <a:t> OID </a:t>
            </a:r>
            <a:r>
              <a:rPr lang="pt-BR" baseline="0" dirty="0" err="1" smtClean="0"/>
              <a:t>to</a:t>
            </a:r>
            <a:r>
              <a:rPr lang="pt-BR" baseline="0" dirty="0" smtClean="0"/>
              <a:t> </a:t>
            </a:r>
            <a:r>
              <a:rPr lang="pt-BR" baseline="0" dirty="0" err="1" smtClean="0"/>
              <a:t>get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tempture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value</a:t>
            </a:r>
            <a:r>
              <a:rPr lang="pt-BR" baseline="0" dirty="0" smtClean="0"/>
              <a:t>.</a:t>
            </a:r>
          </a:p>
          <a:p>
            <a:endParaRPr lang="pt-BR" baseline="0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0741B-5E24-47DB-AB55-79B3374EB51F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89298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Quando estiver neste ponto, provavelmente</a:t>
            </a:r>
            <a:r>
              <a:rPr lang="pt-BR" baseline="0" dirty="0" smtClean="0"/>
              <a:t> você já decidiu o que quer monitorar mas talvez ainda não saiba como fazer, a primeira decisão é como vou coletar as informações, existem diversas formas de se conectar ao sistema externo, com agentes </a:t>
            </a:r>
            <a:r>
              <a:rPr lang="pt-BR" baseline="0" dirty="0" err="1" smtClean="0"/>
              <a:t>nsclient</a:t>
            </a:r>
            <a:r>
              <a:rPr lang="pt-BR" baseline="0" dirty="0" smtClean="0"/>
              <a:t>, </a:t>
            </a:r>
            <a:r>
              <a:rPr lang="pt-BR" baseline="0" dirty="0" err="1" smtClean="0"/>
              <a:t>nrpe</a:t>
            </a:r>
            <a:r>
              <a:rPr lang="pt-BR" baseline="0" dirty="0" smtClean="0"/>
              <a:t>, </a:t>
            </a:r>
            <a:r>
              <a:rPr lang="pt-BR" baseline="0" dirty="0" err="1" smtClean="0"/>
              <a:t>nsclient</a:t>
            </a:r>
            <a:r>
              <a:rPr lang="pt-BR" baseline="0" dirty="0" smtClean="0"/>
              <a:t>++.</a:t>
            </a:r>
          </a:p>
          <a:p>
            <a:endParaRPr lang="pt-BR" baseline="0" dirty="0" smtClean="0"/>
          </a:p>
          <a:p>
            <a:r>
              <a:rPr lang="pt-BR" baseline="0" dirty="0" smtClean="0"/>
              <a:t>Utilizando </a:t>
            </a:r>
            <a:r>
              <a:rPr lang="pt-BR" baseline="0" dirty="0" err="1" smtClean="0"/>
              <a:t>snmp</a:t>
            </a:r>
            <a:r>
              <a:rPr lang="pt-BR" baseline="0" dirty="0" smtClean="0"/>
              <a:t>, pois qualquer informação pode ser carregada via </a:t>
            </a:r>
            <a:r>
              <a:rPr lang="pt-BR" baseline="0" dirty="0" err="1" smtClean="0"/>
              <a:t>get</a:t>
            </a:r>
            <a:r>
              <a:rPr lang="pt-BR" baseline="0" dirty="0" smtClean="0"/>
              <a:t> </a:t>
            </a:r>
            <a:r>
              <a:rPr lang="pt-BR" baseline="0" dirty="0" err="1" smtClean="0"/>
              <a:t>snmp</a:t>
            </a:r>
            <a:r>
              <a:rPr lang="pt-BR" baseline="0" dirty="0" smtClean="0"/>
              <a:t>.</a:t>
            </a:r>
          </a:p>
          <a:p>
            <a:endParaRPr lang="pt-BR" baseline="0" dirty="0" smtClean="0"/>
          </a:p>
          <a:p>
            <a:r>
              <a:rPr lang="pt-BR" baseline="0" dirty="0" smtClean="0"/>
              <a:t>Via URL, este método é muito interessante e no qual vamos prosseguir.</a:t>
            </a:r>
          </a:p>
          <a:p>
            <a:endParaRPr lang="pt-BR" baseline="0" dirty="0" smtClean="0"/>
          </a:p>
          <a:p>
            <a:r>
              <a:rPr lang="pt-BR" baseline="0" dirty="0" smtClean="0"/>
              <a:t>Via query em banco de dados.</a:t>
            </a:r>
          </a:p>
          <a:p>
            <a:endParaRPr lang="pt-BR" baseline="0" dirty="0" smtClean="0"/>
          </a:p>
          <a:p>
            <a:r>
              <a:rPr lang="pt-BR" baseline="0" dirty="0" err="1" smtClean="0"/>
              <a:t>First</a:t>
            </a:r>
            <a:r>
              <a:rPr lang="pt-BR" baseline="0" dirty="0" smtClean="0"/>
              <a:t>, </a:t>
            </a:r>
            <a:r>
              <a:rPr lang="pt-BR" baseline="0" dirty="0" err="1" smtClean="0"/>
              <a:t>you</a:t>
            </a:r>
            <a:r>
              <a:rPr lang="pt-BR" baseline="0" dirty="0" smtClean="0"/>
              <a:t> </a:t>
            </a:r>
            <a:r>
              <a:rPr lang="pt-BR" baseline="0" dirty="0" err="1" smtClean="0"/>
              <a:t>need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to</a:t>
            </a:r>
            <a:r>
              <a:rPr lang="pt-BR" baseline="0" dirty="0" smtClean="0"/>
              <a:t> decide </a:t>
            </a:r>
            <a:r>
              <a:rPr lang="pt-BR" baseline="0" dirty="0" err="1" smtClean="0"/>
              <a:t>what</a:t>
            </a:r>
            <a:r>
              <a:rPr lang="pt-BR" baseline="0" dirty="0" smtClean="0"/>
              <a:t> </a:t>
            </a:r>
            <a:r>
              <a:rPr lang="pt-BR" baseline="0" dirty="0" err="1" smtClean="0"/>
              <a:t>you</a:t>
            </a:r>
            <a:r>
              <a:rPr lang="pt-BR" baseline="0" dirty="0" smtClean="0"/>
              <a:t> </a:t>
            </a:r>
            <a:r>
              <a:rPr lang="pt-BR" baseline="0" dirty="0" err="1" smtClean="0"/>
              <a:t>need</a:t>
            </a:r>
            <a:r>
              <a:rPr lang="pt-BR" baseline="0" dirty="0" smtClean="0"/>
              <a:t> </a:t>
            </a:r>
            <a:r>
              <a:rPr lang="pt-BR" baseline="0" dirty="0" err="1" smtClean="0"/>
              <a:t>monitored</a:t>
            </a:r>
            <a:r>
              <a:rPr lang="pt-BR" baseline="0" dirty="0" smtClean="0"/>
              <a:t>.</a:t>
            </a:r>
          </a:p>
          <a:p>
            <a:endParaRPr lang="pt-BR" baseline="0" dirty="0" smtClean="0"/>
          </a:p>
          <a:p>
            <a:r>
              <a:rPr lang="pt-BR" baseline="0" dirty="0" err="1" smtClean="0"/>
              <a:t>Then</a:t>
            </a:r>
            <a:r>
              <a:rPr lang="pt-BR" baseline="0" dirty="0" smtClean="0"/>
              <a:t>, </a:t>
            </a:r>
            <a:r>
              <a:rPr lang="pt-BR" baseline="0" dirty="0" err="1" smtClean="0"/>
              <a:t>you</a:t>
            </a:r>
            <a:r>
              <a:rPr lang="pt-BR" baseline="0" dirty="0" smtClean="0"/>
              <a:t> </a:t>
            </a:r>
            <a:r>
              <a:rPr lang="pt-BR" baseline="0" dirty="0" err="1" smtClean="0"/>
              <a:t>can</a:t>
            </a:r>
            <a:r>
              <a:rPr lang="pt-BR" baseline="0" dirty="0" smtClean="0"/>
              <a:t> </a:t>
            </a:r>
            <a:r>
              <a:rPr lang="pt-BR" baseline="0" dirty="0" err="1" smtClean="0"/>
              <a:t>get</a:t>
            </a:r>
            <a:r>
              <a:rPr lang="pt-BR" baseline="0" dirty="0" smtClean="0"/>
              <a:t> </a:t>
            </a:r>
            <a:r>
              <a:rPr lang="pt-BR" baseline="0" dirty="0" err="1" smtClean="0"/>
              <a:t>information</a:t>
            </a:r>
            <a:r>
              <a:rPr lang="pt-BR" baseline="0" dirty="0" smtClean="0"/>
              <a:t> </a:t>
            </a:r>
            <a:r>
              <a:rPr lang="pt-BR" baseline="0" dirty="0" err="1" smtClean="0"/>
              <a:t>from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the</a:t>
            </a:r>
            <a:r>
              <a:rPr lang="pt-BR" baseline="0" dirty="0" smtClean="0"/>
              <a:t> file, </a:t>
            </a:r>
            <a:r>
              <a:rPr lang="pt-BR" baseline="0" dirty="0" err="1" smtClean="0"/>
              <a:t>wget</a:t>
            </a:r>
            <a:r>
              <a:rPr lang="pt-BR" baseline="0" dirty="0" smtClean="0"/>
              <a:t> via </a:t>
            </a:r>
            <a:r>
              <a:rPr lang="pt-BR" baseline="0" dirty="0" err="1" smtClean="0"/>
              <a:t>url</a:t>
            </a:r>
            <a:r>
              <a:rPr lang="pt-BR" baseline="0" dirty="0" smtClean="0"/>
              <a:t>, </a:t>
            </a:r>
            <a:r>
              <a:rPr lang="pt-BR" baseline="0" dirty="0" err="1" smtClean="0"/>
              <a:t>snmpget</a:t>
            </a:r>
            <a:r>
              <a:rPr lang="pt-BR" baseline="0" dirty="0" smtClean="0"/>
              <a:t> </a:t>
            </a:r>
            <a:r>
              <a:rPr lang="pt-BR" baseline="0" dirty="0" err="1" smtClean="0"/>
              <a:t>or</a:t>
            </a:r>
            <a:r>
              <a:rPr lang="pt-BR" baseline="0" dirty="0" smtClean="0"/>
              <a:t> query DB.</a:t>
            </a:r>
          </a:p>
          <a:p>
            <a:endParaRPr lang="pt-BR" baseline="0" dirty="0" smtClean="0"/>
          </a:p>
          <a:p>
            <a:r>
              <a:rPr lang="pt-BR" baseline="0" dirty="0" err="1" smtClean="0"/>
              <a:t>There</a:t>
            </a:r>
            <a:r>
              <a:rPr lang="pt-BR" baseline="0" dirty="0" smtClean="0"/>
              <a:t> are </a:t>
            </a:r>
            <a:r>
              <a:rPr lang="pt-BR" baseline="0" dirty="0" err="1" smtClean="0"/>
              <a:t>also</a:t>
            </a:r>
            <a:r>
              <a:rPr lang="pt-BR" baseline="0" dirty="0" smtClean="0"/>
              <a:t> </a:t>
            </a:r>
            <a:r>
              <a:rPr lang="pt-BR" baseline="0" dirty="0" err="1" smtClean="0"/>
              <a:t>other</a:t>
            </a:r>
            <a:r>
              <a:rPr lang="pt-BR" baseline="0" dirty="0" smtClean="0"/>
              <a:t> </a:t>
            </a:r>
            <a:r>
              <a:rPr lang="pt-BR" baseline="0" dirty="0" err="1" smtClean="0"/>
              <a:t>methods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that</a:t>
            </a:r>
            <a:r>
              <a:rPr lang="pt-BR" baseline="0" dirty="0" smtClean="0"/>
              <a:t> use </a:t>
            </a:r>
            <a:r>
              <a:rPr lang="pt-BR" baseline="0" dirty="0" err="1" smtClean="0"/>
              <a:t>NSclient</a:t>
            </a:r>
            <a:r>
              <a:rPr lang="pt-BR" baseline="0" dirty="0" smtClean="0"/>
              <a:t> </a:t>
            </a:r>
            <a:r>
              <a:rPr lang="pt-BR" baseline="0" dirty="0" err="1" smtClean="0"/>
              <a:t>and</a:t>
            </a:r>
            <a:r>
              <a:rPr lang="pt-BR" baseline="0" dirty="0" smtClean="0"/>
              <a:t> </a:t>
            </a:r>
            <a:r>
              <a:rPr lang="pt-BR" baseline="0" dirty="0" err="1" smtClean="0"/>
              <a:t>others</a:t>
            </a:r>
            <a:r>
              <a:rPr lang="pt-BR" baseline="0" dirty="0" smtClean="0"/>
              <a:t>.</a:t>
            </a:r>
          </a:p>
          <a:p>
            <a:endParaRPr lang="pt-BR" baseline="0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0741B-5E24-47DB-AB55-79B3374EB51F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372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aseline="0" dirty="0" smtClean="0"/>
              <a:t>In </a:t>
            </a:r>
            <a:r>
              <a:rPr lang="pt-BR" baseline="0" dirty="0" err="1" smtClean="0"/>
              <a:t>the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second</a:t>
            </a:r>
            <a:r>
              <a:rPr lang="pt-BR" baseline="0" dirty="0" smtClean="0"/>
              <a:t> </a:t>
            </a:r>
            <a:r>
              <a:rPr lang="pt-BR" baseline="0" dirty="0" err="1" smtClean="0"/>
              <a:t>step</a:t>
            </a:r>
            <a:r>
              <a:rPr lang="pt-BR" baseline="0" dirty="0" smtClean="0"/>
              <a:t> </a:t>
            </a:r>
            <a:r>
              <a:rPr lang="pt-BR" baseline="0" dirty="0" err="1" smtClean="0"/>
              <a:t>you</a:t>
            </a:r>
            <a:r>
              <a:rPr lang="pt-BR" baseline="0" dirty="0" smtClean="0"/>
              <a:t> </a:t>
            </a:r>
            <a:r>
              <a:rPr lang="pt-BR" baseline="0" dirty="0" err="1" smtClean="0"/>
              <a:t>can</a:t>
            </a:r>
            <a:r>
              <a:rPr lang="pt-BR" baseline="0" dirty="0" smtClean="0"/>
              <a:t> </a:t>
            </a:r>
            <a:r>
              <a:rPr lang="pt-BR" baseline="0" dirty="0" err="1" smtClean="0"/>
              <a:t>see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the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decision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that</a:t>
            </a:r>
            <a:r>
              <a:rPr lang="pt-BR" baseline="0" dirty="0" smtClean="0"/>
              <a:t> </a:t>
            </a:r>
            <a:r>
              <a:rPr lang="pt-BR" baseline="0" dirty="0" err="1" smtClean="0"/>
              <a:t>if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the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temperature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is</a:t>
            </a:r>
            <a:r>
              <a:rPr lang="pt-BR" baseline="0" dirty="0" smtClean="0"/>
              <a:t> more </a:t>
            </a:r>
            <a:r>
              <a:rPr lang="pt-BR" baseline="0" dirty="0" err="1" smtClean="0"/>
              <a:t>than</a:t>
            </a:r>
            <a:r>
              <a:rPr lang="pt-BR" baseline="0" dirty="0" smtClean="0"/>
              <a:t> 80 F, </a:t>
            </a:r>
            <a:r>
              <a:rPr lang="pt-BR" baseline="0" dirty="0" err="1" smtClean="0"/>
              <a:t>nagios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will</a:t>
            </a:r>
            <a:r>
              <a:rPr lang="pt-BR" baseline="0" dirty="0" smtClean="0"/>
              <a:t> </a:t>
            </a:r>
            <a:r>
              <a:rPr lang="pt-BR" baseline="0" dirty="0" err="1" smtClean="0"/>
              <a:t>send</a:t>
            </a:r>
            <a:r>
              <a:rPr lang="pt-BR" baseline="0" dirty="0" smtClean="0"/>
              <a:t> </a:t>
            </a:r>
            <a:r>
              <a:rPr lang="pt-BR" baseline="0" dirty="0" err="1" smtClean="0"/>
              <a:t>an</a:t>
            </a:r>
            <a:r>
              <a:rPr lang="pt-BR" baseline="0" dirty="0" smtClean="0"/>
              <a:t> </a:t>
            </a:r>
            <a:r>
              <a:rPr lang="pt-BR" baseline="0" dirty="0" err="1" smtClean="0"/>
              <a:t>alert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0741B-5E24-47DB-AB55-79B3374EB51F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11452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 smtClean="0"/>
              <a:t>Lastly</a:t>
            </a:r>
            <a:r>
              <a:rPr lang="pt-BR" dirty="0" smtClean="0"/>
              <a:t>, </a:t>
            </a:r>
            <a:r>
              <a:rPr lang="pt-BR" dirty="0" err="1" smtClean="0"/>
              <a:t>you</a:t>
            </a:r>
            <a:r>
              <a:rPr lang="pt-BR" dirty="0" smtClean="0"/>
              <a:t> </a:t>
            </a:r>
            <a:r>
              <a:rPr lang="pt-BR" dirty="0" err="1" smtClean="0"/>
              <a:t>can</a:t>
            </a:r>
            <a:r>
              <a:rPr lang="pt-BR" dirty="0" smtClean="0"/>
              <a:t> </a:t>
            </a:r>
            <a:r>
              <a:rPr lang="pt-BR" dirty="0" err="1" smtClean="0"/>
              <a:t>see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output in </a:t>
            </a:r>
            <a:r>
              <a:rPr lang="pt-BR" dirty="0" err="1" smtClean="0"/>
              <a:t>nagios</a:t>
            </a:r>
            <a:r>
              <a:rPr lang="pt-BR" baseline="0" dirty="0" smtClean="0"/>
              <a:t> XI </a:t>
            </a:r>
            <a:r>
              <a:rPr lang="pt-BR" baseline="0" dirty="0" err="1" smtClean="0"/>
              <a:t>with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the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tempture</a:t>
            </a:r>
            <a:endParaRPr lang="pt-BR" baseline="0" dirty="0" smtClean="0"/>
          </a:p>
          <a:p>
            <a:endParaRPr lang="pt-BR" baseline="0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0741B-5E24-47DB-AB55-79B3374EB51F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91427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0741B-5E24-47DB-AB55-79B3374EB51F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9881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 err="1" smtClean="0"/>
              <a:t>We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have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three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steps</a:t>
            </a:r>
            <a:r>
              <a:rPr lang="pt-BR" baseline="0" dirty="0" smtClean="0"/>
              <a:t>, </a:t>
            </a:r>
            <a:r>
              <a:rPr lang="pt-BR" baseline="0" dirty="0" err="1" smtClean="0"/>
              <a:t>the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first</a:t>
            </a:r>
            <a:r>
              <a:rPr lang="pt-BR" baseline="0" dirty="0" smtClean="0"/>
              <a:t> </a:t>
            </a:r>
            <a:r>
              <a:rPr lang="pt-BR" baseline="0" dirty="0" err="1" smtClean="0"/>
              <a:t>is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where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our</a:t>
            </a:r>
            <a:r>
              <a:rPr lang="pt-BR" baseline="0" dirty="0" smtClean="0"/>
              <a:t> data </a:t>
            </a:r>
            <a:r>
              <a:rPr lang="pt-BR" baseline="0" dirty="0" err="1" smtClean="0"/>
              <a:t>will</a:t>
            </a:r>
            <a:r>
              <a:rPr lang="pt-BR" baseline="0" dirty="0" smtClean="0"/>
              <a:t> come </a:t>
            </a:r>
            <a:r>
              <a:rPr lang="pt-BR" baseline="0" dirty="0" err="1" smtClean="0"/>
              <a:t>from</a:t>
            </a:r>
            <a:r>
              <a:rPr lang="pt-BR" baseline="0" dirty="0" smtClean="0"/>
              <a:t>,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 smtClean="0"/>
              <a:t>The </a:t>
            </a:r>
            <a:r>
              <a:rPr lang="pt-BR" baseline="0" dirty="0" err="1" smtClean="0"/>
              <a:t>Second</a:t>
            </a:r>
            <a:r>
              <a:rPr lang="pt-BR" baseline="0" dirty="0" smtClean="0"/>
              <a:t> </a:t>
            </a:r>
            <a:r>
              <a:rPr lang="pt-BR" baseline="0" dirty="0" err="1" smtClean="0"/>
              <a:t>is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the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deciding</a:t>
            </a:r>
            <a:r>
              <a:rPr lang="pt-BR" baseline="0" dirty="0" smtClean="0"/>
              <a:t> </a:t>
            </a:r>
            <a:r>
              <a:rPr lang="pt-BR" baseline="0" dirty="0" err="1" smtClean="0"/>
              <a:t>factor</a:t>
            </a:r>
            <a:r>
              <a:rPr lang="pt-BR" baseline="0" dirty="0" smtClean="0"/>
              <a:t> ( OK, </a:t>
            </a:r>
            <a:r>
              <a:rPr lang="pt-BR" baseline="0" dirty="0" err="1" smtClean="0"/>
              <a:t>Warning</a:t>
            </a:r>
            <a:r>
              <a:rPr lang="pt-BR" baseline="0" dirty="0" smtClean="0"/>
              <a:t> </a:t>
            </a:r>
            <a:r>
              <a:rPr lang="pt-BR" baseline="0" dirty="0" err="1" smtClean="0"/>
              <a:t>or</a:t>
            </a:r>
            <a:r>
              <a:rPr lang="pt-BR" baseline="0" dirty="0" smtClean="0"/>
              <a:t> </a:t>
            </a:r>
            <a:r>
              <a:rPr lang="pt-BR" baseline="0" dirty="0" err="1" smtClean="0"/>
              <a:t>Critical</a:t>
            </a:r>
            <a:r>
              <a:rPr lang="pt-BR" baseline="0" dirty="0" smtClean="0"/>
              <a:t> 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 err="1" smtClean="0"/>
              <a:t>And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the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third</a:t>
            </a:r>
            <a:r>
              <a:rPr lang="pt-BR" baseline="0" dirty="0" smtClean="0"/>
              <a:t> </a:t>
            </a:r>
            <a:r>
              <a:rPr lang="pt-BR" baseline="0" dirty="0" err="1" smtClean="0"/>
              <a:t>step</a:t>
            </a:r>
            <a:r>
              <a:rPr lang="pt-BR" baseline="0" dirty="0" smtClean="0"/>
              <a:t>, </a:t>
            </a:r>
            <a:r>
              <a:rPr lang="pt-BR" baseline="0" dirty="0" err="1" smtClean="0"/>
              <a:t>is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the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generation</a:t>
            </a:r>
            <a:r>
              <a:rPr lang="pt-BR" baseline="0" dirty="0" smtClean="0"/>
              <a:t> </a:t>
            </a:r>
            <a:r>
              <a:rPr lang="pt-BR" baseline="0" dirty="0" err="1" smtClean="0"/>
              <a:t>of</a:t>
            </a:r>
            <a:r>
              <a:rPr lang="pt-BR" baseline="0" dirty="0" smtClean="0"/>
              <a:t> </a:t>
            </a:r>
            <a:r>
              <a:rPr lang="pt-BR" baseline="0" dirty="0" err="1" smtClean="0"/>
              <a:t>messages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and</a:t>
            </a:r>
            <a:r>
              <a:rPr lang="pt-BR" baseline="0" dirty="0" smtClean="0"/>
              <a:t> </a:t>
            </a:r>
            <a:r>
              <a:rPr lang="pt-BR" baseline="0" dirty="0" err="1" smtClean="0"/>
              <a:t>graphs</a:t>
            </a:r>
            <a:r>
              <a:rPr lang="pt-BR" baseline="0" dirty="0" smtClean="0"/>
              <a:t>.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0741B-5E24-47DB-AB55-79B3374EB51F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5640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 err="1" smtClean="0"/>
              <a:t>It´s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important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to</a:t>
            </a:r>
            <a:r>
              <a:rPr lang="pt-BR" baseline="0" dirty="0" smtClean="0"/>
              <a:t> </a:t>
            </a:r>
            <a:r>
              <a:rPr lang="pt-BR" baseline="0" dirty="0" err="1" smtClean="0"/>
              <a:t>understand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that</a:t>
            </a:r>
            <a:r>
              <a:rPr lang="pt-BR" baseline="0" dirty="0" smtClean="0"/>
              <a:t> </a:t>
            </a:r>
            <a:r>
              <a:rPr lang="pt-BR" baseline="0" dirty="0" err="1" smtClean="0"/>
              <a:t>Nagios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plugins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work</a:t>
            </a:r>
            <a:r>
              <a:rPr lang="pt-BR" baseline="0" dirty="0" smtClean="0"/>
              <a:t> </a:t>
            </a:r>
            <a:r>
              <a:rPr lang="pt-BR" baseline="0" dirty="0" err="1" smtClean="0"/>
              <a:t>like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connectors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between</a:t>
            </a:r>
            <a:r>
              <a:rPr lang="pt-BR" baseline="0" dirty="0" smtClean="0"/>
              <a:t> </a:t>
            </a:r>
            <a:r>
              <a:rPr lang="pt-BR" baseline="0" dirty="0" err="1" smtClean="0"/>
              <a:t>Nagios</a:t>
            </a:r>
            <a:r>
              <a:rPr lang="pt-BR" baseline="0" dirty="0" smtClean="0"/>
              <a:t> Core </a:t>
            </a:r>
            <a:r>
              <a:rPr lang="pt-BR" baseline="0" dirty="0" err="1" smtClean="0"/>
              <a:t>and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the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Monitored</a:t>
            </a:r>
            <a:r>
              <a:rPr lang="pt-BR" baseline="0" dirty="0" smtClean="0"/>
              <a:t> System,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 err="1" smtClean="0"/>
              <a:t>Each</a:t>
            </a:r>
            <a:r>
              <a:rPr lang="pt-BR" baseline="0" dirty="0" smtClean="0"/>
              <a:t> </a:t>
            </a:r>
            <a:r>
              <a:rPr lang="pt-BR" baseline="0" dirty="0" err="1" smtClean="0"/>
              <a:t>check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that</a:t>
            </a:r>
            <a:r>
              <a:rPr lang="pt-BR" baseline="0" dirty="0" smtClean="0"/>
              <a:t> </a:t>
            </a:r>
            <a:r>
              <a:rPr lang="pt-BR" baseline="0" dirty="0" err="1" smtClean="0"/>
              <a:t>Nagios</a:t>
            </a:r>
            <a:r>
              <a:rPr lang="pt-BR" baseline="0" dirty="0" smtClean="0"/>
              <a:t> Core </a:t>
            </a:r>
            <a:r>
              <a:rPr lang="pt-BR" baseline="0" dirty="0" err="1" smtClean="0"/>
              <a:t>is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performing</a:t>
            </a:r>
            <a:r>
              <a:rPr lang="pt-BR" baseline="0" dirty="0" smtClean="0"/>
              <a:t>, </a:t>
            </a:r>
            <a:r>
              <a:rPr lang="pt-BR" baseline="0" dirty="0" err="1" smtClean="0"/>
              <a:t>and</a:t>
            </a:r>
            <a:r>
              <a:rPr lang="pt-BR" baseline="0" dirty="0" smtClean="0"/>
              <a:t> </a:t>
            </a:r>
            <a:r>
              <a:rPr lang="pt-BR" baseline="0" dirty="0" err="1" smtClean="0"/>
              <a:t>will</a:t>
            </a:r>
            <a:r>
              <a:rPr lang="pt-BR" baseline="0" dirty="0" smtClean="0"/>
              <a:t> </a:t>
            </a:r>
            <a:r>
              <a:rPr lang="pt-BR" baseline="0" dirty="0" err="1" smtClean="0"/>
              <a:t>give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an</a:t>
            </a:r>
            <a:r>
              <a:rPr lang="pt-BR" baseline="0" dirty="0" smtClean="0"/>
              <a:t> output </a:t>
            </a:r>
            <a:r>
              <a:rPr lang="pt-BR" baseline="0" dirty="0" err="1" smtClean="0"/>
              <a:t>of</a:t>
            </a:r>
            <a:r>
              <a:rPr lang="pt-BR" baseline="0" dirty="0" smtClean="0"/>
              <a:t> 0, 1, 2 </a:t>
            </a:r>
            <a:r>
              <a:rPr lang="pt-BR" baseline="0" dirty="0" err="1" smtClean="0"/>
              <a:t>or</a:t>
            </a:r>
            <a:r>
              <a:rPr lang="pt-BR" baseline="0" dirty="0" smtClean="0"/>
              <a:t> 3 -  </a:t>
            </a:r>
            <a:r>
              <a:rPr lang="pt-BR" baseline="0" dirty="0" err="1" smtClean="0"/>
              <a:t>like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the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table</a:t>
            </a:r>
            <a:r>
              <a:rPr lang="pt-BR" baseline="0" dirty="0" smtClean="0"/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 smtClean="0"/>
              <a:t>The </a:t>
            </a:r>
            <a:r>
              <a:rPr lang="pt-BR" baseline="0" dirty="0" err="1" smtClean="0"/>
              <a:t>code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is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then</a:t>
            </a:r>
            <a:r>
              <a:rPr lang="pt-BR" baseline="0" dirty="0" smtClean="0"/>
              <a:t> </a:t>
            </a:r>
            <a:r>
              <a:rPr lang="pt-BR" baseline="0" dirty="0" err="1" smtClean="0"/>
              <a:t>returned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to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the</a:t>
            </a:r>
            <a:r>
              <a:rPr lang="pt-BR" baseline="0" dirty="0" smtClean="0"/>
              <a:t>  </a:t>
            </a:r>
            <a:r>
              <a:rPr lang="pt-BR" baseline="0" dirty="0" err="1" smtClean="0"/>
              <a:t>plugin</a:t>
            </a:r>
            <a:r>
              <a:rPr lang="pt-BR" baseline="0" dirty="0" smtClean="0"/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0741B-5E24-47DB-AB55-79B3374EB51F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8408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aseline="0" dirty="0" err="1" smtClean="0"/>
              <a:t>This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is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an</a:t>
            </a:r>
            <a:r>
              <a:rPr lang="pt-BR" baseline="0" dirty="0" smtClean="0"/>
              <a:t> </a:t>
            </a:r>
            <a:r>
              <a:rPr lang="pt-BR" baseline="0" dirty="0" err="1" smtClean="0"/>
              <a:t>example</a:t>
            </a:r>
            <a:r>
              <a:rPr lang="pt-BR" baseline="0" dirty="0" smtClean="0"/>
              <a:t>:</a:t>
            </a:r>
          </a:p>
          <a:p>
            <a:endParaRPr lang="pt-BR" baseline="0" dirty="0" smtClean="0"/>
          </a:p>
          <a:p>
            <a:r>
              <a:rPr lang="pt-BR" baseline="0" dirty="0" err="1" smtClean="0"/>
              <a:t>Here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we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will</a:t>
            </a:r>
            <a:r>
              <a:rPr lang="pt-BR" baseline="0" dirty="0" smtClean="0"/>
              <a:t> </a:t>
            </a:r>
            <a:r>
              <a:rPr lang="pt-BR" baseline="0" dirty="0" err="1" smtClean="0"/>
              <a:t>see</a:t>
            </a:r>
            <a:r>
              <a:rPr lang="pt-BR" baseline="0" dirty="0" smtClean="0"/>
              <a:t> The </a:t>
            </a:r>
            <a:r>
              <a:rPr lang="pt-BR" baseline="0" dirty="0" err="1" smtClean="0"/>
              <a:t>Nagios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Process</a:t>
            </a:r>
            <a:r>
              <a:rPr lang="pt-BR" baseline="0" dirty="0" smtClean="0"/>
              <a:t>  </a:t>
            </a:r>
            <a:r>
              <a:rPr lang="pt-BR" baseline="0" dirty="0" err="1" smtClean="0"/>
              <a:t>running</a:t>
            </a:r>
            <a:r>
              <a:rPr lang="pt-BR" baseline="0" dirty="0" smtClean="0"/>
              <a:t> </a:t>
            </a:r>
            <a:r>
              <a:rPr lang="pt-BR" baseline="0" dirty="0" err="1" smtClean="0"/>
              <a:t>commands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that</a:t>
            </a:r>
            <a:r>
              <a:rPr lang="pt-BR" baseline="0" dirty="0" smtClean="0"/>
              <a:t> </a:t>
            </a:r>
            <a:r>
              <a:rPr lang="pt-BR" baseline="0" dirty="0" err="1" smtClean="0"/>
              <a:t>have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associated</a:t>
            </a:r>
            <a:r>
              <a:rPr lang="pt-BR" baseline="0" dirty="0" smtClean="0"/>
              <a:t> scripts in </a:t>
            </a:r>
            <a:r>
              <a:rPr lang="pt-BR" baseline="0" dirty="0" err="1" smtClean="0"/>
              <a:t>commands.cfg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to</a:t>
            </a:r>
            <a:r>
              <a:rPr lang="pt-BR" baseline="0" dirty="0" smtClean="0"/>
              <a:t> </a:t>
            </a:r>
            <a:r>
              <a:rPr lang="pt-BR" baseline="0" dirty="0" err="1" smtClean="0"/>
              <a:t>perform</a:t>
            </a:r>
            <a:r>
              <a:rPr lang="pt-BR" baseline="0" dirty="0" smtClean="0"/>
              <a:t> ( </a:t>
            </a:r>
            <a:r>
              <a:rPr lang="pt-BR" baseline="0" dirty="0" err="1" smtClean="0"/>
              <a:t>run</a:t>
            </a:r>
            <a:r>
              <a:rPr lang="pt-BR" baseline="0" dirty="0" smtClean="0"/>
              <a:t> ). </a:t>
            </a:r>
            <a:r>
              <a:rPr lang="pt-BR" baseline="0" dirty="0" err="1" smtClean="0"/>
              <a:t>with</a:t>
            </a:r>
            <a:r>
              <a:rPr lang="pt-BR" baseline="0" dirty="0" smtClean="0"/>
              <a:t> </a:t>
            </a:r>
            <a:r>
              <a:rPr lang="pt-BR" baseline="0" dirty="0" err="1" smtClean="0"/>
              <a:t>all</a:t>
            </a:r>
            <a:r>
              <a:rPr lang="pt-BR" baseline="0" dirty="0" smtClean="0"/>
              <a:t> </a:t>
            </a:r>
            <a:r>
              <a:rPr lang="pt-BR" baseline="0" dirty="0" err="1" smtClean="0"/>
              <a:t>commands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associated</a:t>
            </a:r>
            <a:r>
              <a:rPr lang="pt-BR" baseline="0" dirty="0" smtClean="0"/>
              <a:t> </a:t>
            </a:r>
            <a:r>
              <a:rPr lang="pt-BR" baseline="0" dirty="0" err="1" smtClean="0"/>
              <a:t>with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the</a:t>
            </a:r>
            <a:r>
              <a:rPr lang="pt-BR" baseline="0" dirty="0" smtClean="0"/>
              <a:t> plug-ins.</a:t>
            </a:r>
          </a:p>
          <a:p>
            <a:endParaRPr lang="pt-BR" baseline="0" dirty="0" smtClean="0"/>
          </a:p>
          <a:p>
            <a:r>
              <a:rPr lang="pt-BR" baseline="0" dirty="0" smtClean="0"/>
              <a:t>The </a:t>
            </a:r>
            <a:r>
              <a:rPr lang="pt-BR" baseline="0" dirty="0" err="1" smtClean="0"/>
              <a:t>code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flows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like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here</a:t>
            </a:r>
            <a:r>
              <a:rPr lang="pt-BR" baseline="0" dirty="0" smtClean="0"/>
              <a:t> in </a:t>
            </a:r>
            <a:r>
              <a:rPr lang="pt-BR" baseline="0" dirty="0" err="1" smtClean="0"/>
              <a:t>the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image</a:t>
            </a:r>
            <a:r>
              <a:rPr lang="pt-BR" baseline="0" dirty="0" smtClean="0"/>
              <a:t> – </a:t>
            </a:r>
          </a:p>
          <a:p>
            <a:endParaRPr lang="pt-BR" baseline="0" dirty="0" smtClean="0"/>
          </a:p>
          <a:p>
            <a:r>
              <a:rPr lang="pt-BR" baseline="0" dirty="0" smtClean="0"/>
              <a:t>1 – </a:t>
            </a:r>
            <a:r>
              <a:rPr lang="pt-BR" baseline="0" dirty="0" err="1" smtClean="0"/>
              <a:t>Nagios</a:t>
            </a:r>
            <a:r>
              <a:rPr lang="pt-BR" baseline="0" dirty="0" smtClean="0"/>
              <a:t> runs </a:t>
            </a:r>
            <a:r>
              <a:rPr lang="pt-BR" baseline="0" dirty="0" err="1" smtClean="0"/>
              <a:t>the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command</a:t>
            </a:r>
            <a:r>
              <a:rPr lang="pt-BR" baseline="0" dirty="0" smtClean="0"/>
              <a:t> </a:t>
            </a:r>
          </a:p>
          <a:p>
            <a:r>
              <a:rPr lang="pt-BR" baseline="0" dirty="0" smtClean="0"/>
              <a:t>2 – </a:t>
            </a:r>
            <a:r>
              <a:rPr lang="pt-BR" baseline="0" dirty="0" err="1" smtClean="0"/>
              <a:t>calls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the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plugin</a:t>
            </a:r>
            <a:endParaRPr lang="pt-BR" baseline="0" dirty="0" smtClean="0"/>
          </a:p>
          <a:p>
            <a:r>
              <a:rPr lang="pt-BR" baseline="0" dirty="0" smtClean="0"/>
              <a:t>3 – </a:t>
            </a:r>
            <a:r>
              <a:rPr lang="pt-BR" baseline="0" dirty="0" err="1" smtClean="0"/>
              <a:t>the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plugin</a:t>
            </a:r>
            <a:r>
              <a:rPr lang="pt-BR" baseline="0" dirty="0" smtClean="0"/>
              <a:t> runs </a:t>
            </a:r>
            <a:r>
              <a:rPr lang="pt-BR" baseline="0" dirty="0" err="1" smtClean="0"/>
              <a:t>the</a:t>
            </a:r>
            <a:r>
              <a:rPr lang="pt-BR" baseline="0" dirty="0" smtClean="0"/>
              <a:t> script 4 – </a:t>
            </a:r>
            <a:r>
              <a:rPr lang="pt-BR" baseline="0" dirty="0" err="1" smtClean="0"/>
              <a:t>to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the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monitored</a:t>
            </a:r>
            <a:r>
              <a:rPr lang="pt-BR" baseline="0" dirty="0" smtClean="0"/>
              <a:t> system</a:t>
            </a:r>
          </a:p>
          <a:p>
            <a:r>
              <a:rPr lang="pt-BR" baseline="0" dirty="0" smtClean="0"/>
              <a:t>5 – </a:t>
            </a:r>
            <a:r>
              <a:rPr lang="pt-BR" baseline="0" dirty="0" err="1" smtClean="0"/>
              <a:t>the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monitored</a:t>
            </a:r>
            <a:r>
              <a:rPr lang="pt-BR" baseline="0" dirty="0" smtClean="0"/>
              <a:t> system </a:t>
            </a:r>
            <a:r>
              <a:rPr lang="pt-BR" baseline="0" dirty="0" err="1" smtClean="0"/>
              <a:t>returns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the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result</a:t>
            </a:r>
            <a:r>
              <a:rPr lang="pt-BR" baseline="0" dirty="0" smtClean="0"/>
              <a:t> </a:t>
            </a:r>
            <a:r>
              <a:rPr lang="pt-BR" baseline="0" dirty="0" err="1" smtClean="0"/>
              <a:t>of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the</a:t>
            </a:r>
            <a:r>
              <a:rPr lang="pt-BR" baseline="0" dirty="0" smtClean="0"/>
              <a:t> script </a:t>
            </a:r>
            <a:r>
              <a:rPr lang="pt-BR" baseline="0" dirty="0" err="1" smtClean="0"/>
              <a:t>back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to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the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plugin</a:t>
            </a:r>
            <a:endParaRPr lang="pt-BR" baseline="0" dirty="0" smtClean="0"/>
          </a:p>
          <a:p>
            <a:r>
              <a:rPr lang="pt-BR" baseline="0" dirty="0" smtClean="0"/>
              <a:t>6 – </a:t>
            </a:r>
            <a:r>
              <a:rPr lang="pt-BR" baseline="0" dirty="0" err="1" smtClean="0"/>
              <a:t>lastly</a:t>
            </a:r>
            <a:r>
              <a:rPr lang="pt-BR" baseline="0" dirty="0" smtClean="0"/>
              <a:t>, </a:t>
            </a:r>
            <a:r>
              <a:rPr lang="pt-BR" baseline="0" dirty="0" err="1" smtClean="0"/>
              <a:t>the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plugin</a:t>
            </a:r>
            <a:r>
              <a:rPr lang="pt-BR" baseline="0" dirty="0" smtClean="0"/>
              <a:t> </a:t>
            </a:r>
            <a:r>
              <a:rPr lang="pt-BR" baseline="0" dirty="0" err="1" smtClean="0"/>
              <a:t>returns</a:t>
            </a:r>
            <a:r>
              <a:rPr lang="pt-BR" baseline="0" dirty="0" smtClean="0"/>
              <a:t> 0,1,2 OR 3 </a:t>
            </a:r>
            <a:r>
              <a:rPr lang="pt-BR" baseline="0" dirty="0" err="1" smtClean="0"/>
              <a:t>back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to</a:t>
            </a:r>
            <a:r>
              <a:rPr lang="pt-BR" baseline="0" dirty="0" smtClean="0"/>
              <a:t> </a:t>
            </a:r>
            <a:r>
              <a:rPr lang="pt-BR" baseline="0" dirty="0" err="1" smtClean="0"/>
              <a:t>Nagios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Process</a:t>
            </a:r>
            <a:endParaRPr lang="pt-BR" baseline="0" dirty="0" smtClean="0"/>
          </a:p>
          <a:p>
            <a:endParaRPr lang="pt-BR" baseline="0" dirty="0" smtClean="0"/>
          </a:p>
          <a:p>
            <a:r>
              <a:rPr lang="pt-BR" baseline="0" dirty="0" err="1" smtClean="0"/>
              <a:t>This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is</a:t>
            </a:r>
            <a:r>
              <a:rPr lang="pt-BR" baseline="0" dirty="0" smtClean="0"/>
              <a:t> a </a:t>
            </a:r>
            <a:r>
              <a:rPr lang="pt-BR" baseline="0" dirty="0" err="1" smtClean="0"/>
              <a:t>simple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way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to</a:t>
            </a:r>
            <a:r>
              <a:rPr lang="pt-BR" baseline="0" dirty="0" smtClean="0"/>
              <a:t> </a:t>
            </a:r>
            <a:r>
              <a:rPr lang="pt-BR" baseline="0" dirty="0" err="1" smtClean="0"/>
              <a:t>explain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the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flow</a:t>
            </a:r>
            <a:r>
              <a:rPr lang="pt-BR" baseline="0" dirty="0" smtClean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0741B-5E24-47DB-AB55-79B3374EB51F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0676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aseline="0" dirty="0" smtClean="0"/>
              <a:t>In </a:t>
            </a:r>
            <a:r>
              <a:rPr lang="pt-BR" baseline="0" dirty="0" err="1" smtClean="0"/>
              <a:t>this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example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we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can</a:t>
            </a:r>
            <a:r>
              <a:rPr lang="pt-BR" baseline="0" dirty="0" smtClean="0"/>
              <a:t> </a:t>
            </a:r>
            <a:r>
              <a:rPr lang="pt-BR" baseline="0" dirty="0" err="1" smtClean="0"/>
              <a:t>see</a:t>
            </a:r>
            <a:r>
              <a:rPr lang="pt-BR" baseline="0" dirty="0" smtClean="0"/>
              <a:t> a Real </a:t>
            </a:r>
            <a:r>
              <a:rPr lang="pt-BR" baseline="0" dirty="0" err="1" smtClean="0"/>
              <a:t>Estate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Agency</a:t>
            </a:r>
            <a:r>
              <a:rPr lang="pt-BR" baseline="0" dirty="0" smtClean="0"/>
              <a:t> </a:t>
            </a:r>
            <a:r>
              <a:rPr lang="pt-BR" baseline="0" dirty="0" err="1" smtClean="0"/>
              <a:t>who</a:t>
            </a:r>
            <a:r>
              <a:rPr lang="pt-BR" baseline="0" dirty="0" smtClean="0"/>
              <a:t> </a:t>
            </a:r>
            <a:r>
              <a:rPr lang="pt-BR" baseline="0" dirty="0" err="1" smtClean="0"/>
              <a:t>want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to</a:t>
            </a:r>
            <a:r>
              <a:rPr lang="pt-BR" baseline="0" dirty="0" smtClean="0"/>
              <a:t> </a:t>
            </a:r>
            <a:r>
              <a:rPr lang="pt-BR" baseline="0" dirty="0" err="1" smtClean="0"/>
              <a:t>change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from</a:t>
            </a:r>
            <a:r>
              <a:rPr lang="pt-BR" baseline="0" dirty="0" smtClean="0"/>
              <a:t> </a:t>
            </a:r>
            <a:r>
              <a:rPr lang="pt-BR" baseline="0" dirty="0" err="1" smtClean="0"/>
              <a:t>paper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to</a:t>
            </a:r>
            <a:r>
              <a:rPr lang="pt-BR" baseline="0" dirty="0" smtClean="0"/>
              <a:t> online, for </a:t>
            </a:r>
            <a:r>
              <a:rPr lang="pt-BR" baseline="0" dirty="0" err="1" smtClean="0"/>
              <a:t>their</a:t>
            </a:r>
            <a:r>
              <a:rPr lang="pt-BR" baseline="0" dirty="0" smtClean="0"/>
              <a:t> </a:t>
            </a:r>
            <a:r>
              <a:rPr lang="pt-BR" baseline="0" dirty="0" err="1" smtClean="0"/>
              <a:t>monthly</a:t>
            </a:r>
            <a:r>
              <a:rPr lang="pt-BR" baseline="0" dirty="0" smtClean="0"/>
              <a:t> </a:t>
            </a:r>
            <a:r>
              <a:rPr lang="pt-BR" baseline="0" dirty="0" err="1" smtClean="0"/>
              <a:t>reports</a:t>
            </a:r>
            <a:endParaRPr lang="pt-BR" baseline="0" dirty="0" smtClean="0"/>
          </a:p>
          <a:p>
            <a:endParaRPr lang="pt-BR" baseline="0" dirty="0" smtClean="0"/>
          </a:p>
          <a:p>
            <a:r>
              <a:rPr lang="pt-BR" baseline="0" dirty="0" smtClean="0"/>
              <a:t>The Real </a:t>
            </a:r>
            <a:r>
              <a:rPr lang="pt-BR" baseline="0" dirty="0" err="1" smtClean="0"/>
              <a:t>Estate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Agency</a:t>
            </a:r>
            <a:r>
              <a:rPr lang="pt-BR" baseline="0" dirty="0" smtClean="0"/>
              <a:t> </a:t>
            </a:r>
            <a:r>
              <a:rPr lang="pt-BR" baseline="0" dirty="0" err="1" smtClean="0"/>
              <a:t>needs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to</a:t>
            </a:r>
            <a:r>
              <a:rPr lang="pt-BR" baseline="0" dirty="0" smtClean="0"/>
              <a:t> show </a:t>
            </a:r>
            <a:r>
              <a:rPr lang="pt-BR" baseline="0" dirty="0" err="1" smtClean="0"/>
              <a:t>goals</a:t>
            </a:r>
            <a:r>
              <a:rPr lang="pt-BR" baseline="0" dirty="0" smtClean="0"/>
              <a:t> in </a:t>
            </a:r>
            <a:r>
              <a:rPr lang="pt-BR" baseline="0" dirty="0" err="1" smtClean="0"/>
              <a:t>their</a:t>
            </a:r>
            <a:r>
              <a:rPr lang="pt-BR" baseline="0" dirty="0" smtClean="0"/>
              <a:t> </a:t>
            </a:r>
            <a:r>
              <a:rPr lang="pt-BR" baseline="0" dirty="0" err="1" smtClean="0"/>
              <a:t>sales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screen</a:t>
            </a:r>
            <a:r>
              <a:rPr lang="pt-BR" baseline="0" dirty="0" smtClean="0"/>
              <a:t> </a:t>
            </a:r>
            <a:r>
              <a:rPr lang="pt-BR" baseline="0" dirty="0" err="1" smtClean="0"/>
              <a:t>statistics</a:t>
            </a:r>
            <a:r>
              <a:rPr lang="pt-BR" baseline="0" dirty="0" smtClean="0"/>
              <a:t> – </a:t>
            </a:r>
            <a:r>
              <a:rPr lang="pt-BR" baseline="0" dirty="0" err="1" smtClean="0"/>
              <a:t>On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this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screen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they</a:t>
            </a:r>
            <a:r>
              <a:rPr lang="pt-BR" baseline="0" dirty="0" smtClean="0"/>
              <a:t> </a:t>
            </a:r>
            <a:r>
              <a:rPr lang="pt-BR" baseline="0" dirty="0" err="1" smtClean="0"/>
              <a:t>would</a:t>
            </a:r>
            <a:r>
              <a:rPr lang="pt-BR" baseline="0" dirty="0" smtClean="0"/>
              <a:t> </a:t>
            </a:r>
            <a:r>
              <a:rPr lang="pt-BR" baseline="0" dirty="0" err="1" smtClean="0"/>
              <a:t>like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to</a:t>
            </a:r>
            <a:r>
              <a:rPr lang="pt-BR" baseline="0" dirty="0" smtClean="0"/>
              <a:t> </a:t>
            </a:r>
            <a:r>
              <a:rPr lang="pt-BR" baseline="0" dirty="0" err="1" smtClean="0"/>
              <a:t>view</a:t>
            </a:r>
            <a:r>
              <a:rPr lang="pt-BR" baseline="0" dirty="0" smtClean="0"/>
              <a:t> </a:t>
            </a:r>
            <a:r>
              <a:rPr lang="pt-BR" baseline="0" dirty="0" err="1" smtClean="0"/>
              <a:t>completed</a:t>
            </a:r>
            <a:r>
              <a:rPr lang="pt-BR" baseline="0" dirty="0" smtClean="0"/>
              <a:t> </a:t>
            </a:r>
            <a:r>
              <a:rPr lang="pt-BR" baseline="0" dirty="0" err="1" smtClean="0"/>
              <a:t>sales</a:t>
            </a:r>
            <a:r>
              <a:rPr lang="pt-BR" baseline="0" dirty="0" smtClean="0"/>
              <a:t>, </a:t>
            </a:r>
            <a:r>
              <a:rPr lang="pt-BR" baseline="0" dirty="0" err="1" smtClean="0"/>
              <a:t>reservations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and</a:t>
            </a:r>
            <a:r>
              <a:rPr lang="pt-BR" baseline="0" dirty="0" smtClean="0"/>
              <a:t> </a:t>
            </a:r>
            <a:r>
              <a:rPr lang="pt-BR" baseline="0" dirty="0" err="1" smtClean="0"/>
              <a:t>cancelations</a:t>
            </a:r>
            <a:r>
              <a:rPr lang="pt-BR" baseline="0" dirty="0" smtClean="0"/>
              <a:t>.</a:t>
            </a:r>
          </a:p>
          <a:p>
            <a:endParaRPr lang="pt-BR" baseline="0" dirty="0" smtClean="0"/>
          </a:p>
          <a:p>
            <a:r>
              <a:rPr lang="pt-BR" baseline="0" dirty="0" err="1" smtClean="0"/>
              <a:t>They</a:t>
            </a:r>
            <a:r>
              <a:rPr lang="pt-BR" baseline="0" dirty="0" smtClean="0"/>
              <a:t> </a:t>
            </a:r>
            <a:r>
              <a:rPr lang="pt-BR" baseline="0" dirty="0" err="1" smtClean="0"/>
              <a:t>have</a:t>
            </a:r>
            <a:r>
              <a:rPr lang="pt-BR" baseline="0" dirty="0" smtClean="0"/>
              <a:t> a system </a:t>
            </a:r>
            <a:r>
              <a:rPr lang="pt-BR" baseline="0" dirty="0" err="1" smtClean="0"/>
              <a:t>that</a:t>
            </a:r>
            <a:r>
              <a:rPr lang="pt-BR" baseline="0" dirty="0" smtClean="0"/>
              <a:t> </a:t>
            </a:r>
            <a:r>
              <a:rPr lang="pt-BR" baseline="0" dirty="0" err="1" smtClean="0"/>
              <a:t>can</a:t>
            </a:r>
            <a:r>
              <a:rPr lang="pt-BR" baseline="0" dirty="0" smtClean="0"/>
              <a:t> </a:t>
            </a:r>
            <a:r>
              <a:rPr lang="pt-BR" baseline="0" dirty="0" err="1" smtClean="0"/>
              <a:t>get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the</a:t>
            </a:r>
            <a:r>
              <a:rPr lang="pt-BR" baseline="0" dirty="0" smtClean="0"/>
              <a:t> data </a:t>
            </a:r>
            <a:r>
              <a:rPr lang="pt-BR" baseline="0" dirty="0" err="1" smtClean="0"/>
              <a:t>through</a:t>
            </a:r>
            <a:r>
              <a:rPr lang="pt-BR" baseline="0" dirty="0" smtClean="0"/>
              <a:t> </a:t>
            </a:r>
            <a:r>
              <a:rPr lang="pt-BR" baseline="0" dirty="0" err="1" smtClean="0"/>
              <a:t>url</a:t>
            </a:r>
            <a:r>
              <a:rPr lang="pt-BR" baseline="0" dirty="0" smtClean="0"/>
              <a:t> </a:t>
            </a:r>
            <a:r>
              <a:rPr lang="pt-BR" baseline="0" dirty="0" err="1" smtClean="0"/>
              <a:t>or</a:t>
            </a:r>
            <a:r>
              <a:rPr lang="pt-BR" baseline="0" dirty="0" smtClean="0"/>
              <a:t> files </a:t>
            </a:r>
            <a:r>
              <a:rPr lang="pt-BR" baseline="0" dirty="0" err="1" smtClean="0"/>
              <a:t>but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they</a:t>
            </a:r>
            <a:r>
              <a:rPr lang="pt-BR" baseline="0" dirty="0" smtClean="0"/>
              <a:t> do </a:t>
            </a:r>
            <a:r>
              <a:rPr lang="pt-BR" baseline="0" dirty="0" err="1" smtClean="0"/>
              <a:t>not</a:t>
            </a:r>
            <a:r>
              <a:rPr lang="pt-BR" baseline="0" dirty="0" smtClean="0"/>
              <a:t> </a:t>
            </a:r>
            <a:r>
              <a:rPr lang="pt-BR" baseline="0" dirty="0" err="1" smtClean="0"/>
              <a:t>have</a:t>
            </a:r>
            <a:r>
              <a:rPr lang="pt-BR" baseline="0" dirty="0" smtClean="0"/>
              <a:t> a </a:t>
            </a:r>
            <a:r>
              <a:rPr lang="pt-BR" baseline="0" dirty="0" err="1" smtClean="0"/>
              <a:t>realtime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information</a:t>
            </a:r>
            <a:r>
              <a:rPr lang="pt-BR" baseline="0" dirty="0" smtClean="0"/>
              <a:t> </a:t>
            </a:r>
            <a:r>
              <a:rPr lang="pt-BR" baseline="0" dirty="0" err="1" smtClean="0"/>
              <a:t>dashboard</a:t>
            </a:r>
            <a:r>
              <a:rPr lang="pt-BR" baseline="0" dirty="0" smtClean="0"/>
              <a:t>. </a:t>
            </a:r>
          </a:p>
          <a:p>
            <a:endParaRPr lang="pt-BR" baseline="0" dirty="0" smtClean="0"/>
          </a:p>
          <a:p>
            <a:r>
              <a:rPr lang="pt-BR" baseline="0" dirty="0" err="1" smtClean="0"/>
              <a:t>Now</a:t>
            </a:r>
            <a:r>
              <a:rPr lang="pt-BR" baseline="0" dirty="0" smtClean="0"/>
              <a:t> </a:t>
            </a:r>
            <a:r>
              <a:rPr lang="pt-BR" baseline="0" dirty="0" err="1" smtClean="0"/>
              <a:t>we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will</a:t>
            </a:r>
            <a:r>
              <a:rPr lang="pt-BR" baseline="0" dirty="0" smtClean="0"/>
              <a:t> </a:t>
            </a:r>
            <a:r>
              <a:rPr lang="pt-BR" baseline="0" dirty="0" err="1" smtClean="0"/>
              <a:t>be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able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to</a:t>
            </a:r>
            <a:r>
              <a:rPr lang="pt-BR" baseline="0" dirty="0" smtClean="0"/>
              <a:t> </a:t>
            </a:r>
            <a:r>
              <a:rPr lang="pt-BR" baseline="0" dirty="0" err="1" smtClean="0"/>
              <a:t>see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the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steps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running</a:t>
            </a:r>
            <a:r>
              <a:rPr lang="pt-BR" baseline="0" dirty="0" smtClean="0"/>
              <a:t> in </a:t>
            </a:r>
            <a:r>
              <a:rPr lang="pt-BR" baseline="0" dirty="0" err="1" smtClean="0"/>
              <a:t>the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nagios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process</a:t>
            </a:r>
            <a:r>
              <a:rPr lang="pt-BR" baseline="0" dirty="0" smtClean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0741B-5E24-47DB-AB55-79B3374EB51F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241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aseline="0" dirty="0" err="1" smtClean="0"/>
              <a:t>First</a:t>
            </a:r>
            <a:r>
              <a:rPr lang="pt-BR" baseline="0" dirty="0" smtClean="0"/>
              <a:t>, </a:t>
            </a:r>
            <a:r>
              <a:rPr lang="pt-BR" baseline="0" dirty="0" err="1" smtClean="0"/>
              <a:t>you</a:t>
            </a:r>
            <a:r>
              <a:rPr lang="pt-BR" baseline="0" dirty="0" smtClean="0"/>
              <a:t> </a:t>
            </a:r>
            <a:r>
              <a:rPr lang="pt-BR" baseline="0" dirty="0" err="1" smtClean="0"/>
              <a:t>need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to</a:t>
            </a:r>
            <a:r>
              <a:rPr lang="pt-BR" baseline="0" dirty="0" smtClean="0"/>
              <a:t> decide </a:t>
            </a:r>
            <a:r>
              <a:rPr lang="pt-BR" baseline="0" dirty="0" err="1" smtClean="0"/>
              <a:t>what</a:t>
            </a:r>
            <a:r>
              <a:rPr lang="pt-BR" baseline="0" dirty="0" smtClean="0"/>
              <a:t> </a:t>
            </a:r>
            <a:r>
              <a:rPr lang="pt-BR" baseline="0" dirty="0" err="1" smtClean="0"/>
              <a:t>you</a:t>
            </a:r>
            <a:r>
              <a:rPr lang="pt-BR" baseline="0" dirty="0" smtClean="0"/>
              <a:t> </a:t>
            </a:r>
            <a:r>
              <a:rPr lang="pt-BR" baseline="0" dirty="0" err="1" smtClean="0"/>
              <a:t>need</a:t>
            </a:r>
            <a:r>
              <a:rPr lang="pt-BR" baseline="0" dirty="0" smtClean="0"/>
              <a:t> </a:t>
            </a:r>
            <a:r>
              <a:rPr lang="pt-BR" baseline="0" dirty="0" err="1" smtClean="0"/>
              <a:t>monitored</a:t>
            </a:r>
            <a:r>
              <a:rPr lang="pt-BR" baseline="0" dirty="0" smtClean="0"/>
              <a:t>.</a:t>
            </a:r>
          </a:p>
          <a:p>
            <a:endParaRPr lang="pt-BR" baseline="0" dirty="0" smtClean="0"/>
          </a:p>
          <a:p>
            <a:r>
              <a:rPr lang="pt-BR" baseline="0" dirty="0" err="1" smtClean="0"/>
              <a:t>Then</a:t>
            </a:r>
            <a:r>
              <a:rPr lang="pt-BR" baseline="0" dirty="0" smtClean="0"/>
              <a:t>, </a:t>
            </a:r>
            <a:r>
              <a:rPr lang="pt-BR" baseline="0" dirty="0" err="1" smtClean="0"/>
              <a:t>you</a:t>
            </a:r>
            <a:r>
              <a:rPr lang="pt-BR" baseline="0" dirty="0" smtClean="0"/>
              <a:t> </a:t>
            </a:r>
            <a:r>
              <a:rPr lang="pt-BR" baseline="0" dirty="0" err="1" smtClean="0"/>
              <a:t>can</a:t>
            </a:r>
            <a:r>
              <a:rPr lang="pt-BR" baseline="0" dirty="0" smtClean="0"/>
              <a:t> </a:t>
            </a:r>
            <a:r>
              <a:rPr lang="pt-BR" baseline="0" dirty="0" err="1" smtClean="0"/>
              <a:t>get</a:t>
            </a:r>
            <a:r>
              <a:rPr lang="pt-BR" baseline="0" dirty="0" smtClean="0"/>
              <a:t> </a:t>
            </a:r>
            <a:r>
              <a:rPr lang="pt-BR" baseline="0" dirty="0" err="1" smtClean="0"/>
              <a:t>information</a:t>
            </a:r>
            <a:r>
              <a:rPr lang="pt-BR" baseline="0" dirty="0" smtClean="0"/>
              <a:t> </a:t>
            </a:r>
            <a:r>
              <a:rPr lang="pt-BR" baseline="0" dirty="0" err="1" smtClean="0"/>
              <a:t>from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the</a:t>
            </a:r>
            <a:r>
              <a:rPr lang="pt-BR" baseline="0" dirty="0" smtClean="0"/>
              <a:t> file, </a:t>
            </a:r>
            <a:r>
              <a:rPr lang="pt-BR" baseline="0" dirty="0" err="1" smtClean="0"/>
              <a:t>wget</a:t>
            </a:r>
            <a:r>
              <a:rPr lang="pt-BR" baseline="0" dirty="0" smtClean="0"/>
              <a:t> via </a:t>
            </a:r>
            <a:r>
              <a:rPr lang="pt-BR" baseline="0" dirty="0" err="1" smtClean="0"/>
              <a:t>url</a:t>
            </a:r>
            <a:r>
              <a:rPr lang="pt-BR" baseline="0" dirty="0" smtClean="0"/>
              <a:t>, </a:t>
            </a:r>
            <a:r>
              <a:rPr lang="pt-BR" baseline="0" dirty="0" err="1" smtClean="0"/>
              <a:t>snmpget</a:t>
            </a:r>
            <a:r>
              <a:rPr lang="pt-BR" baseline="0" dirty="0" smtClean="0"/>
              <a:t> </a:t>
            </a:r>
            <a:r>
              <a:rPr lang="pt-BR" baseline="0" dirty="0" err="1" smtClean="0"/>
              <a:t>or</a:t>
            </a:r>
            <a:r>
              <a:rPr lang="pt-BR" baseline="0" dirty="0" smtClean="0"/>
              <a:t> query DB.</a:t>
            </a:r>
          </a:p>
          <a:p>
            <a:endParaRPr lang="pt-BR" baseline="0" dirty="0" smtClean="0"/>
          </a:p>
          <a:p>
            <a:r>
              <a:rPr lang="pt-BR" baseline="0" dirty="0" err="1" smtClean="0"/>
              <a:t>There</a:t>
            </a:r>
            <a:r>
              <a:rPr lang="pt-BR" baseline="0" dirty="0" smtClean="0"/>
              <a:t> are </a:t>
            </a:r>
            <a:r>
              <a:rPr lang="pt-BR" baseline="0" dirty="0" err="1" smtClean="0"/>
              <a:t>also</a:t>
            </a:r>
            <a:r>
              <a:rPr lang="pt-BR" baseline="0" dirty="0" smtClean="0"/>
              <a:t> </a:t>
            </a:r>
            <a:r>
              <a:rPr lang="pt-BR" baseline="0" dirty="0" err="1" smtClean="0"/>
              <a:t>other</a:t>
            </a:r>
            <a:r>
              <a:rPr lang="pt-BR" baseline="0" dirty="0" smtClean="0"/>
              <a:t> </a:t>
            </a:r>
            <a:r>
              <a:rPr lang="pt-BR" baseline="0" dirty="0" err="1" smtClean="0"/>
              <a:t>methods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that</a:t>
            </a:r>
            <a:r>
              <a:rPr lang="pt-BR" baseline="0" dirty="0" smtClean="0"/>
              <a:t> use </a:t>
            </a:r>
            <a:r>
              <a:rPr lang="pt-BR" baseline="0" dirty="0" err="1" smtClean="0"/>
              <a:t>NSclient</a:t>
            </a:r>
            <a:r>
              <a:rPr lang="pt-BR" baseline="0" dirty="0" smtClean="0"/>
              <a:t> </a:t>
            </a:r>
            <a:r>
              <a:rPr lang="pt-BR" baseline="0" dirty="0" err="1" smtClean="0"/>
              <a:t>and</a:t>
            </a:r>
            <a:r>
              <a:rPr lang="pt-BR" baseline="0" dirty="0" smtClean="0"/>
              <a:t> </a:t>
            </a:r>
            <a:r>
              <a:rPr lang="pt-BR" baseline="0" dirty="0" err="1" smtClean="0"/>
              <a:t>others</a:t>
            </a:r>
            <a:r>
              <a:rPr lang="pt-BR" baseline="0" dirty="0" smtClean="0"/>
              <a:t>.</a:t>
            </a:r>
          </a:p>
          <a:p>
            <a:endParaRPr lang="pt-BR" baseline="0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0741B-5E24-47DB-AB55-79B3374EB51F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7989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aseline="0" dirty="0" smtClean="0"/>
              <a:t>In </a:t>
            </a:r>
            <a:r>
              <a:rPr lang="pt-BR" baseline="0" dirty="0" err="1" smtClean="0"/>
              <a:t>this</a:t>
            </a:r>
            <a:r>
              <a:rPr lang="pt-BR" baseline="0" dirty="0" smtClean="0"/>
              <a:t> case, </a:t>
            </a:r>
            <a:r>
              <a:rPr lang="pt-BR" baseline="0" dirty="0" err="1" smtClean="0"/>
              <a:t>well</a:t>
            </a:r>
            <a:r>
              <a:rPr lang="pt-BR" baseline="0" dirty="0" smtClean="0"/>
              <a:t> </a:t>
            </a:r>
            <a:r>
              <a:rPr lang="pt-BR" baseline="0" dirty="0" err="1" smtClean="0"/>
              <a:t>we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will</a:t>
            </a:r>
            <a:r>
              <a:rPr lang="pt-BR" baseline="0" dirty="0" smtClean="0"/>
              <a:t> use </a:t>
            </a:r>
            <a:r>
              <a:rPr lang="pt-BR" baseline="0" dirty="0" err="1" smtClean="0"/>
              <a:t>php</a:t>
            </a:r>
            <a:r>
              <a:rPr lang="pt-BR" baseline="0" dirty="0" smtClean="0"/>
              <a:t>.</a:t>
            </a:r>
          </a:p>
          <a:p>
            <a:endParaRPr lang="pt-BR" baseline="0" dirty="0" smtClean="0"/>
          </a:p>
          <a:p>
            <a:r>
              <a:rPr lang="pt-BR" baseline="0" dirty="0" err="1" smtClean="0"/>
              <a:t>Here</a:t>
            </a:r>
            <a:r>
              <a:rPr lang="pt-BR" baseline="0" dirty="0" smtClean="0"/>
              <a:t>, </a:t>
            </a:r>
            <a:r>
              <a:rPr lang="pt-BR" baseline="0" dirty="0" err="1" smtClean="0"/>
              <a:t>you</a:t>
            </a:r>
            <a:r>
              <a:rPr lang="pt-BR" baseline="0" dirty="0" smtClean="0"/>
              <a:t> </a:t>
            </a:r>
            <a:r>
              <a:rPr lang="pt-BR" baseline="0" dirty="0" err="1" smtClean="0"/>
              <a:t>can</a:t>
            </a:r>
            <a:r>
              <a:rPr lang="pt-BR" baseline="0" dirty="0" smtClean="0"/>
              <a:t> </a:t>
            </a:r>
            <a:r>
              <a:rPr lang="pt-BR" baseline="0" dirty="0" err="1" smtClean="0"/>
              <a:t>see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variable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receive</a:t>
            </a:r>
            <a:r>
              <a:rPr lang="pt-BR" baseline="0" dirty="0" smtClean="0"/>
              <a:t> file contentes </a:t>
            </a:r>
            <a:r>
              <a:rPr lang="pt-BR" baseline="0" dirty="0" err="1" smtClean="0"/>
              <a:t>and</a:t>
            </a:r>
            <a:r>
              <a:rPr lang="pt-BR" baseline="0" dirty="0" smtClean="0"/>
              <a:t> </a:t>
            </a:r>
            <a:r>
              <a:rPr lang="pt-BR" baseline="0" dirty="0" err="1" smtClean="0"/>
              <a:t>you</a:t>
            </a:r>
            <a:r>
              <a:rPr lang="pt-BR" baseline="0" dirty="0" smtClean="0"/>
              <a:t> </a:t>
            </a:r>
            <a:r>
              <a:rPr lang="pt-BR" baseline="0" dirty="0" err="1" smtClean="0"/>
              <a:t>can</a:t>
            </a:r>
            <a:r>
              <a:rPr lang="pt-BR" baseline="0" dirty="0" smtClean="0"/>
              <a:t> use </a:t>
            </a:r>
            <a:r>
              <a:rPr lang="pt-BR" baseline="0" dirty="0" err="1" smtClean="0"/>
              <a:t>this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to</a:t>
            </a:r>
            <a:r>
              <a:rPr lang="pt-BR" baseline="0" dirty="0" smtClean="0"/>
              <a:t> </a:t>
            </a:r>
            <a:r>
              <a:rPr lang="pt-BR" baseline="0" dirty="0" err="1" smtClean="0"/>
              <a:t>get</a:t>
            </a:r>
            <a:r>
              <a:rPr lang="pt-BR" baseline="0" dirty="0" smtClean="0"/>
              <a:t> </a:t>
            </a:r>
            <a:r>
              <a:rPr lang="pt-BR" baseline="0" dirty="0" err="1" smtClean="0"/>
              <a:t>information</a:t>
            </a:r>
            <a:r>
              <a:rPr lang="pt-BR" baseline="0" dirty="0" smtClean="0"/>
              <a:t> via </a:t>
            </a:r>
            <a:r>
              <a:rPr lang="pt-BR" baseline="0" dirty="0" err="1" smtClean="0"/>
              <a:t>the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other</a:t>
            </a:r>
            <a:r>
              <a:rPr lang="pt-BR" baseline="0" dirty="0" smtClean="0"/>
              <a:t> </a:t>
            </a:r>
            <a:r>
              <a:rPr lang="pt-BR" baseline="0" dirty="0" err="1" smtClean="0"/>
              <a:t>ways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we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saw</a:t>
            </a:r>
            <a:r>
              <a:rPr lang="pt-BR" baseline="0" dirty="0" smtClean="0"/>
              <a:t> in </a:t>
            </a:r>
            <a:r>
              <a:rPr lang="pt-BR" baseline="0" dirty="0" err="1" smtClean="0"/>
              <a:t>the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last</a:t>
            </a:r>
            <a:r>
              <a:rPr lang="pt-BR" baseline="0" dirty="0" smtClean="0"/>
              <a:t> slide.</a:t>
            </a:r>
          </a:p>
          <a:p>
            <a:endParaRPr lang="pt-BR" baseline="0" dirty="0" smtClean="0"/>
          </a:p>
          <a:p>
            <a:r>
              <a:rPr lang="pt-BR" baseline="0" dirty="0" smtClean="0"/>
              <a:t>The </a:t>
            </a:r>
            <a:r>
              <a:rPr lang="pt-BR" baseline="0" dirty="0" err="1" smtClean="0"/>
              <a:t>idea</a:t>
            </a:r>
            <a:r>
              <a:rPr lang="pt-BR" baseline="0" dirty="0" smtClean="0"/>
              <a:t> </a:t>
            </a:r>
            <a:r>
              <a:rPr lang="pt-BR" baseline="0" dirty="0" err="1" smtClean="0"/>
              <a:t>here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is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to</a:t>
            </a:r>
            <a:r>
              <a:rPr lang="pt-BR" baseline="0" dirty="0" smtClean="0"/>
              <a:t> show a </a:t>
            </a:r>
            <a:r>
              <a:rPr lang="pt-BR" baseline="0" dirty="0" err="1" smtClean="0"/>
              <a:t>simple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way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to</a:t>
            </a:r>
            <a:r>
              <a:rPr lang="pt-BR" baseline="0" dirty="0" smtClean="0"/>
              <a:t> </a:t>
            </a:r>
            <a:r>
              <a:rPr lang="pt-BR" baseline="0" dirty="0" err="1" smtClean="0"/>
              <a:t>finish</a:t>
            </a:r>
            <a:r>
              <a:rPr lang="pt-BR" baseline="0" dirty="0" smtClean="0"/>
              <a:t> </a:t>
            </a:r>
            <a:r>
              <a:rPr lang="pt-BR" baseline="0" dirty="0" err="1" smtClean="0"/>
              <a:t>your</a:t>
            </a:r>
            <a:r>
              <a:rPr lang="pt-BR" baseline="0" dirty="0" smtClean="0"/>
              <a:t> </a:t>
            </a:r>
            <a:r>
              <a:rPr lang="pt-BR" baseline="0" dirty="0" err="1" smtClean="0"/>
              <a:t>own</a:t>
            </a:r>
            <a:r>
              <a:rPr lang="pt-BR" baseline="0" dirty="0" smtClean="0"/>
              <a:t> </a:t>
            </a:r>
            <a:r>
              <a:rPr lang="pt-BR" baseline="0" dirty="0" err="1" smtClean="0"/>
              <a:t>plugin</a:t>
            </a:r>
            <a:endParaRPr lang="pt-BR" baseline="0" dirty="0" smtClean="0"/>
          </a:p>
          <a:p>
            <a:endParaRPr lang="pt-BR" baseline="0" dirty="0" smtClean="0"/>
          </a:p>
          <a:p>
            <a:r>
              <a:rPr lang="pt-BR" baseline="0" dirty="0" err="1" smtClean="0"/>
              <a:t>Variable</a:t>
            </a:r>
            <a:r>
              <a:rPr lang="pt-BR" baseline="0" dirty="0" smtClean="0"/>
              <a:t> $</a:t>
            </a:r>
            <a:r>
              <a:rPr lang="pt-BR" baseline="0" dirty="0" err="1" smtClean="0"/>
              <a:t>goal</a:t>
            </a:r>
            <a:r>
              <a:rPr lang="pt-BR" baseline="0" dirty="0" smtClean="0"/>
              <a:t> </a:t>
            </a:r>
            <a:r>
              <a:rPr lang="pt-BR" baseline="0" dirty="0" err="1" smtClean="0"/>
              <a:t>Receives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the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value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that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the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sales</a:t>
            </a:r>
            <a:r>
              <a:rPr lang="pt-BR" baseline="0" dirty="0" smtClean="0"/>
              <a:t> manager </a:t>
            </a:r>
            <a:r>
              <a:rPr lang="pt-BR" baseline="0" dirty="0" err="1" smtClean="0"/>
              <a:t>wanted</a:t>
            </a:r>
            <a:r>
              <a:rPr lang="pt-BR" baseline="0" dirty="0" smtClean="0"/>
              <a:t>.</a:t>
            </a:r>
          </a:p>
          <a:p>
            <a:endParaRPr lang="pt-BR" baseline="0" dirty="0" smtClean="0"/>
          </a:p>
          <a:p>
            <a:r>
              <a:rPr lang="pt-BR" baseline="0" dirty="0" smtClean="0"/>
              <a:t>For </a:t>
            </a:r>
            <a:r>
              <a:rPr lang="pt-BR" baseline="0" dirty="0" err="1" smtClean="0"/>
              <a:t>the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next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two</a:t>
            </a:r>
            <a:r>
              <a:rPr lang="pt-BR" baseline="0" dirty="0" smtClean="0"/>
              <a:t>, </a:t>
            </a:r>
            <a:r>
              <a:rPr lang="pt-BR" baseline="0" dirty="0" err="1" smtClean="0"/>
              <a:t>you</a:t>
            </a:r>
            <a:r>
              <a:rPr lang="pt-BR" baseline="0" dirty="0" smtClean="0"/>
              <a:t> divide </a:t>
            </a:r>
            <a:r>
              <a:rPr lang="pt-BR" baseline="0" dirty="0" err="1" smtClean="0"/>
              <a:t>the</a:t>
            </a:r>
            <a:r>
              <a:rPr lang="pt-BR" baseline="0" dirty="0" smtClean="0"/>
              <a:t> file </a:t>
            </a:r>
            <a:r>
              <a:rPr lang="pt-BR" baseline="0" dirty="0" err="1" smtClean="0"/>
              <a:t>by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the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goal</a:t>
            </a:r>
            <a:r>
              <a:rPr lang="pt-BR" baseline="0" dirty="0" smtClean="0"/>
              <a:t> </a:t>
            </a:r>
            <a:r>
              <a:rPr lang="pt-BR" baseline="0" dirty="0" err="1" smtClean="0"/>
              <a:t>and</a:t>
            </a:r>
            <a:r>
              <a:rPr lang="pt-BR" baseline="0" dirty="0" smtClean="0"/>
              <a:t> </a:t>
            </a:r>
            <a:r>
              <a:rPr lang="pt-BR" baseline="0" dirty="0" err="1" smtClean="0"/>
              <a:t>multiply</a:t>
            </a:r>
            <a:r>
              <a:rPr lang="pt-BR" baseline="0" dirty="0" smtClean="0"/>
              <a:t> </a:t>
            </a:r>
            <a:r>
              <a:rPr lang="pt-BR" baseline="0" dirty="0" err="1" smtClean="0"/>
              <a:t>by</a:t>
            </a:r>
            <a:r>
              <a:rPr lang="pt-BR" baseline="0" dirty="0" smtClean="0"/>
              <a:t> </a:t>
            </a:r>
            <a:r>
              <a:rPr lang="pt-BR" baseline="0" dirty="0" err="1" smtClean="0"/>
              <a:t>one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hundred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to</a:t>
            </a:r>
            <a:r>
              <a:rPr lang="pt-BR" baseline="0" dirty="0" smtClean="0"/>
              <a:t> </a:t>
            </a:r>
            <a:r>
              <a:rPr lang="pt-BR" baseline="0" dirty="0" err="1" smtClean="0"/>
              <a:t>get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the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percEntage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0741B-5E24-47DB-AB55-79B3374EB51F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5287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aseline="0" dirty="0" err="1" smtClean="0"/>
              <a:t>Explain</a:t>
            </a:r>
            <a:r>
              <a:rPr lang="pt-BR" baseline="0" dirty="0" smtClean="0"/>
              <a:t> script:</a:t>
            </a:r>
          </a:p>
          <a:p>
            <a:endParaRPr lang="pt-BR" baseline="0" dirty="0" smtClean="0"/>
          </a:p>
          <a:p>
            <a:r>
              <a:rPr lang="pt-BR" baseline="0" dirty="0" err="1" smtClean="0"/>
              <a:t>All</a:t>
            </a:r>
            <a:r>
              <a:rPr lang="pt-BR" baseline="0" dirty="0" smtClean="0"/>
              <a:t> </a:t>
            </a:r>
            <a:r>
              <a:rPr lang="pt-BR" baseline="0" dirty="0" err="1" smtClean="0"/>
              <a:t>right</a:t>
            </a:r>
            <a:r>
              <a:rPr lang="pt-BR" baseline="0" dirty="0" smtClean="0"/>
              <a:t>, </a:t>
            </a:r>
            <a:r>
              <a:rPr lang="pt-BR" baseline="0" dirty="0" err="1" smtClean="0"/>
              <a:t>here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is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the</a:t>
            </a:r>
            <a:r>
              <a:rPr lang="pt-BR" baseline="0" dirty="0" smtClean="0"/>
              <a:t> core </a:t>
            </a:r>
            <a:r>
              <a:rPr lang="pt-BR" baseline="0" dirty="0" err="1" smtClean="0"/>
              <a:t>plugin</a:t>
            </a:r>
            <a:r>
              <a:rPr lang="pt-BR" baseline="0" dirty="0" smtClean="0"/>
              <a:t>.</a:t>
            </a:r>
          </a:p>
          <a:p>
            <a:endParaRPr lang="pt-BR" baseline="0" dirty="0" smtClean="0"/>
          </a:p>
          <a:p>
            <a:r>
              <a:rPr lang="pt-BR" baseline="0" dirty="0" err="1" smtClean="0"/>
              <a:t>Now</a:t>
            </a:r>
            <a:r>
              <a:rPr lang="pt-BR" baseline="0" dirty="0" smtClean="0"/>
              <a:t>, </a:t>
            </a:r>
            <a:r>
              <a:rPr lang="pt-BR" baseline="0" dirty="0" err="1" smtClean="0"/>
              <a:t>the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plugin</a:t>
            </a:r>
            <a:r>
              <a:rPr lang="pt-BR" baseline="0" dirty="0" smtClean="0"/>
              <a:t> </a:t>
            </a:r>
            <a:r>
              <a:rPr lang="pt-BR" baseline="0" dirty="0" err="1" smtClean="0"/>
              <a:t>will</a:t>
            </a:r>
            <a:r>
              <a:rPr lang="pt-BR" baseline="0" dirty="0" smtClean="0"/>
              <a:t> </a:t>
            </a:r>
            <a:r>
              <a:rPr lang="pt-BR" baseline="0" dirty="0" err="1" smtClean="0"/>
              <a:t>make</a:t>
            </a:r>
            <a:r>
              <a:rPr lang="pt-BR" baseline="0" dirty="0" smtClean="0"/>
              <a:t> a </a:t>
            </a:r>
            <a:r>
              <a:rPr lang="pt-BR" baseline="0" dirty="0" err="1" smtClean="0"/>
              <a:t>decision</a:t>
            </a:r>
            <a:r>
              <a:rPr lang="pt-BR" baseline="0" dirty="0" smtClean="0"/>
              <a:t> </a:t>
            </a:r>
            <a:r>
              <a:rPr lang="pt-BR" baseline="0" dirty="0" err="1" smtClean="0"/>
              <a:t>based</a:t>
            </a:r>
            <a:r>
              <a:rPr lang="pt-BR" baseline="0" dirty="0" smtClean="0"/>
              <a:t> </a:t>
            </a:r>
            <a:r>
              <a:rPr lang="pt-BR" baseline="0" dirty="0" err="1" smtClean="0"/>
              <a:t>on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the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information</a:t>
            </a:r>
            <a:r>
              <a:rPr lang="pt-BR" baseline="0" dirty="0" smtClean="0"/>
              <a:t> it </a:t>
            </a:r>
            <a:r>
              <a:rPr lang="pt-BR" baseline="0" dirty="0" err="1" smtClean="0"/>
              <a:t>received</a:t>
            </a:r>
            <a:r>
              <a:rPr lang="pt-BR" baseline="0" dirty="0" smtClean="0"/>
              <a:t>. </a:t>
            </a:r>
            <a:r>
              <a:rPr lang="pt-BR" baseline="0" dirty="0" err="1" smtClean="0"/>
              <a:t>If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the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value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returned</a:t>
            </a:r>
            <a:r>
              <a:rPr lang="pt-BR" baseline="0" dirty="0" smtClean="0"/>
              <a:t> </a:t>
            </a:r>
            <a:r>
              <a:rPr lang="pt-BR" baseline="0" dirty="0" err="1" smtClean="0"/>
              <a:t>is</a:t>
            </a:r>
            <a:r>
              <a:rPr lang="pt-BR" baseline="0" dirty="0" smtClean="0"/>
              <a:t> 0 it </a:t>
            </a:r>
            <a:r>
              <a:rPr lang="pt-BR" baseline="0" dirty="0" err="1" smtClean="0"/>
              <a:t>returns</a:t>
            </a:r>
            <a:r>
              <a:rPr lang="pt-BR" baseline="0" dirty="0" smtClean="0"/>
              <a:t> Ok, 1 </a:t>
            </a:r>
            <a:r>
              <a:rPr lang="pt-BR" baseline="0" dirty="0" err="1" smtClean="0"/>
              <a:t>returns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Warning</a:t>
            </a:r>
            <a:r>
              <a:rPr lang="pt-BR" baseline="0" dirty="0" smtClean="0"/>
              <a:t> </a:t>
            </a:r>
            <a:r>
              <a:rPr lang="pt-BR" baseline="0" dirty="0" err="1" smtClean="0"/>
              <a:t>and</a:t>
            </a:r>
            <a:r>
              <a:rPr lang="pt-BR" baseline="0" dirty="0" smtClean="0"/>
              <a:t> 2 </a:t>
            </a:r>
            <a:r>
              <a:rPr lang="pt-BR" baseline="0" dirty="0" err="1" smtClean="0"/>
              <a:t>returns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Critical</a:t>
            </a:r>
            <a:r>
              <a:rPr lang="pt-BR" baseline="0" dirty="0" smtClean="0"/>
              <a:t>.</a:t>
            </a:r>
          </a:p>
          <a:p>
            <a:endParaRPr lang="pt-BR" baseline="0" dirty="0" smtClean="0"/>
          </a:p>
          <a:p>
            <a:r>
              <a:rPr lang="pt-BR" baseline="0" dirty="0" err="1" smtClean="0"/>
              <a:t>If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the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percentage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of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the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goal</a:t>
            </a:r>
            <a:r>
              <a:rPr lang="pt-BR" baseline="0" dirty="0" smtClean="0"/>
              <a:t> </a:t>
            </a:r>
            <a:r>
              <a:rPr lang="pt-BR" baseline="0" dirty="0" err="1" smtClean="0"/>
              <a:t>is</a:t>
            </a:r>
            <a:r>
              <a:rPr lang="pt-BR" baseline="0" dirty="0" smtClean="0"/>
              <a:t> more </a:t>
            </a:r>
            <a:r>
              <a:rPr lang="pt-BR" baseline="0" dirty="0" err="1" smtClean="0"/>
              <a:t>than</a:t>
            </a:r>
            <a:r>
              <a:rPr lang="pt-BR" baseline="0" dirty="0" smtClean="0"/>
              <a:t> 60%, </a:t>
            </a:r>
            <a:r>
              <a:rPr lang="pt-BR" baseline="0" dirty="0" err="1" smtClean="0"/>
              <a:t>that</a:t>
            </a:r>
            <a:r>
              <a:rPr lang="pt-BR" baseline="0" dirty="0" smtClean="0"/>
              <a:t> </a:t>
            </a:r>
            <a:r>
              <a:rPr lang="pt-BR" baseline="0" dirty="0" err="1" smtClean="0"/>
              <a:t>is</a:t>
            </a:r>
            <a:r>
              <a:rPr lang="pt-BR" baseline="0" dirty="0" smtClean="0"/>
              <a:t> OK </a:t>
            </a:r>
            <a:r>
              <a:rPr lang="pt-BR" baseline="0" dirty="0" err="1" smtClean="0"/>
              <a:t>and</a:t>
            </a:r>
            <a:r>
              <a:rPr lang="pt-BR" baseline="0" dirty="0" smtClean="0"/>
              <a:t> </a:t>
            </a:r>
            <a:r>
              <a:rPr lang="pt-BR" baseline="0" dirty="0" err="1" smtClean="0"/>
              <a:t>will</a:t>
            </a:r>
            <a:r>
              <a:rPr lang="pt-BR" baseline="0" dirty="0" smtClean="0"/>
              <a:t>  </a:t>
            </a:r>
            <a:r>
              <a:rPr lang="pt-BR" baseline="0" dirty="0" err="1" smtClean="0"/>
              <a:t>return</a:t>
            </a:r>
            <a:r>
              <a:rPr lang="pt-BR" baseline="0" dirty="0" smtClean="0"/>
              <a:t> 0</a:t>
            </a:r>
          </a:p>
          <a:p>
            <a:endParaRPr lang="pt-BR" baseline="0" dirty="0" smtClean="0"/>
          </a:p>
          <a:p>
            <a:r>
              <a:rPr lang="pt-BR" baseline="0" dirty="0" err="1" smtClean="0"/>
              <a:t>If</a:t>
            </a:r>
            <a:r>
              <a:rPr lang="pt-BR" baseline="0" dirty="0" smtClean="0"/>
              <a:t>  it </a:t>
            </a:r>
            <a:r>
              <a:rPr lang="pt-BR" baseline="0" dirty="0" err="1" smtClean="0"/>
              <a:t>is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between</a:t>
            </a:r>
            <a:r>
              <a:rPr lang="pt-BR" baseline="0" dirty="0" smtClean="0"/>
              <a:t> 30 </a:t>
            </a:r>
            <a:r>
              <a:rPr lang="pt-BR" baseline="0" dirty="0" err="1" smtClean="0"/>
              <a:t>and</a:t>
            </a:r>
            <a:r>
              <a:rPr lang="pt-BR" baseline="0" dirty="0" smtClean="0"/>
              <a:t> 60, </a:t>
            </a:r>
            <a:r>
              <a:rPr lang="pt-BR" baseline="0" dirty="0" err="1" smtClean="0"/>
              <a:t>that</a:t>
            </a:r>
            <a:r>
              <a:rPr lang="pt-BR" baseline="0" dirty="0" smtClean="0"/>
              <a:t> </a:t>
            </a:r>
            <a:r>
              <a:rPr lang="pt-BR" baseline="0" dirty="0" err="1" smtClean="0"/>
              <a:t>is</a:t>
            </a:r>
            <a:r>
              <a:rPr lang="pt-BR" baseline="0" dirty="0" smtClean="0"/>
              <a:t> a </a:t>
            </a:r>
            <a:r>
              <a:rPr lang="pt-BR" baseline="0" dirty="0" err="1" smtClean="0"/>
              <a:t>warning</a:t>
            </a:r>
            <a:r>
              <a:rPr lang="pt-BR" baseline="0" dirty="0" smtClean="0"/>
              <a:t> </a:t>
            </a:r>
            <a:r>
              <a:rPr lang="pt-BR" baseline="0" dirty="0" err="1" smtClean="0"/>
              <a:t>and</a:t>
            </a:r>
            <a:r>
              <a:rPr lang="pt-BR" baseline="0" dirty="0" smtClean="0"/>
              <a:t> </a:t>
            </a:r>
            <a:r>
              <a:rPr lang="pt-BR" baseline="0" dirty="0" err="1" smtClean="0"/>
              <a:t>will</a:t>
            </a:r>
            <a:r>
              <a:rPr lang="pt-BR" baseline="0" dirty="0" smtClean="0"/>
              <a:t> </a:t>
            </a:r>
            <a:r>
              <a:rPr lang="pt-BR" baseline="0" dirty="0" err="1" smtClean="0"/>
              <a:t>return</a:t>
            </a:r>
            <a:r>
              <a:rPr lang="pt-BR" baseline="0" dirty="0" smtClean="0"/>
              <a:t> 1 </a:t>
            </a:r>
          </a:p>
          <a:p>
            <a:endParaRPr lang="pt-BR" baseline="0" dirty="0" smtClean="0"/>
          </a:p>
          <a:p>
            <a:r>
              <a:rPr lang="pt-BR" baseline="0" dirty="0" err="1" smtClean="0"/>
              <a:t>If</a:t>
            </a:r>
            <a:r>
              <a:rPr lang="pt-BR" baseline="0" dirty="0" smtClean="0"/>
              <a:t> it </a:t>
            </a:r>
            <a:r>
              <a:rPr lang="pt-BR" baseline="0" dirty="0" err="1" smtClean="0"/>
              <a:t>is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less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than</a:t>
            </a:r>
            <a:r>
              <a:rPr lang="pt-BR" baseline="0" dirty="0" smtClean="0"/>
              <a:t> 30%, </a:t>
            </a:r>
            <a:r>
              <a:rPr lang="pt-BR" baseline="0" dirty="0" err="1" smtClean="0"/>
              <a:t>the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Goal</a:t>
            </a:r>
            <a:r>
              <a:rPr lang="pt-BR" baseline="0" dirty="0" smtClean="0"/>
              <a:t> </a:t>
            </a:r>
            <a:r>
              <a:rPr lang="pt-BR" baseline="0" dirty="0" err="1" smtClean="0"/>
              <a:t>has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not</a:t>
            </a:r>
            <a:r>
              <a:rPr lang="pt-BR" baseline="0" dirty="0" smtClean="0"/>
              <a:t> </a:t>
            </a:r>
            <a:r>
              <a:rPr lang="pt-BR" baseline="0" dirty="0" err="1" smtClean="0"/>
              <a:t>been</a:t>
            </a:r>
            <a:r>
              <a:rPr lang="pt-BR" baseline="0" dirty="0" smtClean="0"/>
              <a:t> </a:t>
            </a:r>
            <a:r>
              <a:rPr lang="pt-BR" baseline="0" dirty="0" err="1" smtClean="0"/>
              <a:t>reached</a:t>
            </a:r>
            <a:r>
              <a:rPr lang="pt-BR" baseline="0" dirty="0" smtClean="0"/>
              <a:t>.</a:t>
            </a:r>
          </a:p>
          <a:p>
            <a:endParaRPr lang="pt-BR" baseline="0" dirty="0" smtClean="0"/>
          </a:p>
          <a:p>
            <a:r>
              <a:rPr lang="pt-BR" baseline="0" dirty="0" smtClean="0"/>
              <a:t>The </a:t>
            </a:r>
            <a:r>
              <a:rPr lang="pt-BR" baseline="0" dirty="0" err="1" smtClean="0"/>
              <a:t>most</a:t>
            </a:r>
            <a:r>
              <a:rPr lang="pt-BR" baseline="0" dirty="0" smtClean="0"/>
              <a:t> importante </a:t>
            </a:r>
            <a:r>
              <a:rPr lang="pt-BR" baseline="0" dirty="0" err="1" smtClean="0"/>
              <a:t>alert</a:t>
            </a:r>
            <a:r>
              <a:rPr lang="pt-BR" baseline="0" dirty="0" smtClean="0"/>
              <a:t> </a:t>
            </a:r>
            <a:r>
              <a:rPr lang="pt-BR" baseline="0" dirty="0" err="1" smtClean="0"/>
              <a:t>is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when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the</a:t>
            </a:r>
            <a:r>
              <a:rPr lang="pt-BR" baseline="0" dirty="0" smtClean="0"/>
              <a:t> sensor </a:t>
            </a:r>
            <a:r>
              <a:rPr lang="pt-BR" baseline="0" dirty="0" err="1" smtClean="0"/>
              <a:t>returns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an</a:t>
            </a:r>
            <a:r>
              <a:rPr lang="pt-BR" baseline="0" dirty="0" smtClean="0"/>
              <a:t> OK </a:t>
            </a:r>
            <a:r>
              <a:rPr lang="pt-BR" baseline="0" dirty="0" err="1" smtClean="0"/>
              <a:t>and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the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sales</a:t>
            </a:r>
            <a:r>
              <a:rPr lang="pt-BR" baseline="0" dirty="0" smtClean="0"/>
              <a:t> manager </a:t>
            </a:r>
            <a:r>
              <a:rPr lang="pt-BR" baseline="0" dirty="0" err="1" smtClean="0"/>
              <a:t>receives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the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message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that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the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goal</a:t>
            </a:r>
            <a:r>
              <a:rPr lang="pt-BR" baseline="0" dirty="0" smtClean="0"/>
              <a:t> </a:t>
            </a:r>
            <a:r>
              <a:rPr lang="pt-BR" baseline="0" dirty="0" err="1" smtClean="0"/>
              <a:t>was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reached</a:t>
            </a:r>
            <a:r>
              <a:rPr lang="pt-BR" baseline="0" dirty="0" smtClean="0"/>
              <a:t>.</a:t>
            </a:r>
          </a:p>
          <a:p>
            <a:endParaRPr lang="pt-BR" baseline="0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0741B-5E24-47DB-AB55-79B3374EB51F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3160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A4A9-D095-41F7-B2D8-60C19A62F1A1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995B-4D80-424B-8474-687D08C6F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553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A4A9-D095-41F7-B2D8-60C19A62F1A1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995B-4D80-424B-8474-687D08C6F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25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A4A9-D095-41F7-B2D8-60C19A62F1A1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995B-4D80-424B-8474-687D08C6F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5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762000"/>
            <a:ext cx="7772400" cy="15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286000"/>
            <a:ext cx="6400800" cy="762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37" y="5943600"/>
            <a:ext cx="5572125" cy="107632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514599" y="3048000"/>
            <a:ext cx="41148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youremail@domain.com</a:t>
            </a:r>
          </a:p>
        </p:txBody>
      </p:sp>
    </p:spTree>
    <p:extLst>
      <p:ext uri="{BB962C8B-B14F-4D97-AF65-F5344CB8AC3E}">
        <p14:creationId xmlns:p14="http://schemas.microsoft.com/office/powerpoint/2010/main" val="458561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762000"/>
            <a:ext cx="7772400" cy="15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286000"/>
            <a:ext cx="6400800" cy="762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37" y="5943600"/>
            <a:ext cx="5572125" cy="107632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514599" y="3048000"/>
            <a:ext cx="41148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youremail@domain.com</a:t>
            </a:r>
          </a:p>
        </p:txBody>
      </p:sp>
    </p:spTree>
    <p:extLst>
      <p:ext uri="{BB962C8B-B14F-4D97-AF65-F5344CB8AC3E}">
        <p14:creationId xmlns:p14="http://schemas.microsoft.com/office/powerpoint/2010/main" val="1146410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3" b="59999"/>
          <a:stretch/>
        </p:blipFill>
        <p:spPr>
          <a:xfrm>
            <a:off x="0" y="0"/>
            <a:ext cx="9144000" cy="1060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43328"/>
            <a:ext cx="3810000" cy="5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112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3" b="59999"/>
          <a:stretch/>
        </p:blipFill>
        <p:spPr>
          <a:xfrm>
            <a:off x="0" y="0"/>
            <a:ext cx="9144000" cy="1060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43328"/>
            <a:ext cx="3810000" cy="5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975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3" b="59999"/>
          <a:stretch/>
        </p:blipFill>
        <p:spPr>
          <a:xfrm>
            <a:off x="0" y="0"/>
            <a:ext cx="9144000" cy="1060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43328"/>
            <a:ext cx="3810000" cy="5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19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3" b="59999"/>
          <a:stretch/>
        </p:blipFill>
        <p:spPr>
          <a:xfrm>
            <a:off x="0" y="0"/>
            <a:ext cx="9144000" cy="1060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43328"/>
            <a:ext cx="3810000" cy="5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9755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3" b="59999"/>
          <a:stretch/>
        </p:blipFill>
        <p:spPr>
          <a:xfrm>
            <a:off x="0" y="0"/>
            <a:ext cx="9144000" cy="1060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43328"/>
            <a:ext cx="3810000" cy="5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2571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3" b="59999"/>
          <a:stretch/>
        </p:blipFill>
        <p:spPr>
          <a:xfrm>
            <a:off x="0" y="0"/>
            <a:ext cx="9144000" cy="10604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43328"/>
            <a:ext cx="3810000" cy="5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33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A4A9-D095-41F7-B2D8-60C19A62F1A1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995B-4D80-424B-8474-687D08C6F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107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3" b="59999"/>
          <a:stretch/>
        </p:blipFill>
        <p:spPr>
          <a:xfrm>
            <a:off x="0" y="0"/>
            <a:ext cx="9144000" cy="1060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43328"/>
            <a:ext cx="3810000" cy="5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2846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3" b="59999"/>
          <a:stretch/>
        </p:blipFill>
        <p:spPr>
          <a:xfrm>
            <a:off x="0" y="0"/>
            <a:ext cx="9144000" cy="1060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43328"/>
            <a:ext cx="3810000" cy="5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823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3" b="59999"/>
          <a:stretch/>
        </p:blipFill>
        <p:spPr>
          <a:xfrm>
            <a:off x="0" y="0"/>
            <a:ext cx="9144000" cy="1060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43328"/>
            <a:ext cx="3810000" cy="5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8410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3" b="59999"/>
          <a:stretch/>
        </p:blipFill>
        <p:spPr>
          <a:xfrm>
            <a:off x="0" y="0"/>
            <a:ext cx="9144000" cy="10604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43328"/>
            <a:ext cx="3810000" cy="5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91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A4A9-D095-41F7-B2D8-60C19A62F1A1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995B-4D80-424B-8474-687D08C6F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27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A4A9-D095-41F7-B2D8-60C19A62F1A1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995B-4D80-424B-8474-687D08C6F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30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A4A9-D095-41F7-B2D8-60C19A62F1A1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995B-4D80-424B-8474-687D08C6F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79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A4A9-D095-41F7-B2D8-60C19A62F1A1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995B-4D80-424B-8474-687D08C6F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9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A4A9-D095-41F7-B2D8-60C19A62F1A1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995B-4D80-424B-8474-687D08C6F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45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A4A9-D095-41F7-B2D8-60C19A62F1A1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995B-4D80-424B-8474-687D08C6F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481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A4A9-D095-41F7-B2D8-60C19A62F1A1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995B-4D80-424B-8474-687D08C6F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864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9A4A9-D095-41F7-B2D8-60C19A62F1A1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4995B-4D80-424B-8474-687D08C6F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85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0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762000"/>
            <a:ext cx="8534400" cy="1524000"/>
          </a:xfrm>
        </p:spPr>
        <p:txBody>
          <a:bodyPr>
            <a:normAutofit/>
          </a:bodyPr>
          <a:lstStyle/>
          <a:p>
            <a:r>
              <a:rPr lang="en-US" b="1" dirty="0"/>
              <a:t>Developing Your Own Plugin </a:t>
            </a:r>
            <a:r>
              <a:rPr lang="en-US" b="1" strike="sngStrike" dirty="0"/>
              <a:t>With Your Imagination</a:t>
            </a:r>
            <a:endParaRPr lang="en-US" strike="sngStrike" dirty="0">
              <a:latin typeface="Myriad Pro Ligh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Rodrigo Faria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Email: rmfaria@ma.nagios.com</a:t>
            </a:r>
            <a:endParaRPr lang="en-US" dirty="0"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17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Third </a:t>
            </a:r>
            <a:r>
              <a:rPr lang="en-US" sz="4000" dirty="0" smtClean="0"/>
              <a:t>Step</a:t>
            </a:r>
            <a:r>
              <a:rPr lang="en-US" sz="4000" dirty="0"/>
              <a:t>: Rules of </a:t>
            </a:r>
            <a:r>
              <a:rPr lang="en-US" sz="4000" dirty="0" smtClean="0"/>
              <a:t>Performance</a:t>
            </a:r>
            <a:endParaRPr lang="pt-BR" sz="40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51756"/>
            <a:ext cx="8184722" cy="261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609600" y="4419600"/>
            <a:ext cx="7315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altLang="en-US" sz="2000" dirty="0"/>
              <a:t>Here is a breakdown of the performance data</a:t>
            </a:r>
          </a:p>
          <a:p>
            <a:endParaRPr lang="en-AU" altLang="en-US" sz="2000" dirty="0"/>
          </a:p>
          <a:p>
            <a:r>
              <a:rPr lang="en-AU" altLang="en-US" sz="2000" dirty="0"/>
              <a:t>The </a:t>
            </a:r>
            <a:r>
              <a:rPr lang="en-AU" altLang="en-US" sz="2000" dirty="0" err="1"/>
              <a:t>asterix</a:t>
            </a:r>
            <a:r>
              <a:rPr lang="en-AU" altLang="en-US" sz="2000" dirty="0"/>
              <a:t> (*) fields are required fields, everything else is optional.</a:t>
            </a:r>
          </a:p>
          <a:p>
            <a:r>
              <a:rPr lang="en-AU" altLang="en-US" sz="2000" dirty="0"/>
              <a:t> </a:t>
            </a:r>
          </a:p>
          <a:p>
            <a:r>
              <a:rPr lang="en-AU" altLang="en-US" sz="2000" dirty="0"/>
              <a:t>In this instance, </a:t>
            </a:r>
            <a:r>
              <a:rPr lang="en-AU" altLang="en-US" sz="2000" dirty="0" err="1"/>
              <a:t>rta</a:t>
            </a:r>
            <a:r>
              <a:rPr lang="en-AU" altLang="en-US" sz="2000" dirty="0"/>
              <a:t> </a:t>
            </a:r>
            <a:r>
              <a:rPr lang="en-AU" altLang="en-US" sz="2000" dirty="0" smtClean="0"/>
              <a:t>in our case is percentage of goal</a:t>
            </a:r>
            <a:endParaRPr lang="en-AU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71448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Third step: Output</a:t>
            </a:r>
            <a:r>
              <a:rPr lang="en-US" sz="2000" dirty="0" smtClean="0">
                <a:latin typeface="Myriad Pro Light" pitchFamily="34" charset="0"/>
              </a:rPr>
              <a:t/>
            </a:r>
            <a:br>
              <a:rPr lang="en-US" sz="2000" dirty="0" smtClean="0">
                <a:latin typeface="Myriad Pro Light" pitchFamily="34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sz="1400" dirty="0" err="1"/>
              <a:t>if</a:t>
            </a:r>
            <a:r>
              <a:rPr lang="pt-BR" sz="1400" dirty="0"/>
              <a:t> ($</a:t>
            </a:r>
            <a:r>
              <a:rPr lang="pt-BR" sz="1400" dirty="0" err="1"/>
              <a:t>percentage</a:t>
            </a:r>
            <a:r>
              <a:rPr lang="pt-BR" sz="1400" dirty="0"/>
              <a:t> &gt;= 60)</a:t>
            </a:r>
          </a:p>
          <a:p>
            <a:r>
              <a:rPr lang="pt-BR" sz="1400" dirty="0"/>
              <a:t>  {</a:t>
            </a:r>
          </a:p>
          <a:p>
            <a:r>
              <a:rPr lang="pt-BR" sz="1400" dirty="0"/>
              <a:t>  $</a:t>
            </a:r>
            <a:r>
              <a:rPr lang="pt-BR" sz="1400" dirty="0" err="1"/>
              <a:t>output_msg</a:t>
            </a:r>
            <a:r>
              <a:rPr lang="pt-BR" sz="1400" dirty="0"/>
              <a:t> = "GOAL REACHED = $</a:t>
            </a:r>
            <a:r>
              <a:rPr lang="pt-BR" sz="1400" dirty="0" err="1"/>
              <a:t>percentage</a:t>
            </a:r>
            <a:r>
              <a:rPr lang="pt-BR" sz="1400" dirty="0"/>
              <a:t>%, REACHED = $file </a:t>
            </a:r>
            <a:r>
              <a:rPr lang="pt-BR" sz="1400" dirty="0" err="1"/>
              <a:t>Dollars</a:t>
            </a:r>
            <a:r>
              <a:rPr lang="pt-BR" sz="1400" dirty="0"/>
              <a:t>";</a:t>
            </a:r>
          </a:p>
          <a:p>
            <a:r>
              <a:rPr lang="pt-BR" sz="1400" dirty="0"/>
              <a:t>  $</a:t>
            </a:r>
            <a:r>
              <a:rPr lang="pt-BR" sz="1400" dirty="0" err="1"/>
              <a:t>exit_code</a:t>
            </a:r>
            <a:r>
              <a:rPr lang="pt-BR" sz="1400" dirty="0"/>
              <a:t> = 0;</a:t>
            </a:r>
          </a:p>
          <a:p>
            <a:r>
              <a:rPr lang="pt-BR" sz="1400" dirty="0"/>
              <a:t>  </a:t>
            </a:r>
            <a:r>
              <a:rPr lang="pt-BR" sz="1400" dirty="0" err="1"/>
              <a:t>display_output</a:t>
            </a:r>
            <a:r>
              <a:rPr lang="pt-BR" sz="1400" dirty="0"/>
              <a:t>($</a:t>
            </a:r>
            <a:r>
              <a:rPr lang="pt-BR" sz="1400" dirty="0" err="1"/>
              <a:t>exit_code</a:t>
            </a:r>
            <a:r>
              <a:rPr lang="pt-BR" sz="1400" dirty="0"/>
              <a:t>, $</a:t>
            </a:r>
            <a:r>
              <a:rPr lang="pt-BR" sz="1400" dirty="0" err="1"/>
              <a:t>output_msg</a:t>
            </a:r>
            <a:r>
              <a:rPr lang="pt-BR" sz="1400" dirty="0"/>
              <a:t>);</a:t>
            </a:r>
          </a:p>
          <a:p>
            <a:r>
              <a:rPr lang="pt-BR" sz="1400" dirty="0"/>
              <a:t>  }</a:t>
            </a:r>
          </a:p>
          <a:p>
            <a:r>
              <a:rPr lang="pt-BR" sz="1400" dirty="0"/>
              <a:t>  </a:t>
            </a:r>
            <a:r>
              <a:rPr lang="pt-BR" sz="1400" dirty="0" err="1"/>
              <a:t>else</a:t>
            </a:r>
            <a:endParaRPr lang="pt-BR" sz="1400" dirty="0"/>
          </a:p>
          <a:p>
            <a:r>
              <a:rPr lang="pt-BR" sz="1400" dirty="0"/>
              <a:t>         </a:t>
            </a:r>
            <a:r>
              <a:rPr lang="pt-BR" sz="1400" dirty="0" err="1"/>
              <a:t>if</a:t>
            </a:r>
            <a:r>
              <a:rPr lang="pt-BR" sz="1400" dirty="0"/>
              <a:t> ($</a:t>
            </a:r>
            <a:r>
              <a:rPr lang="pt-BR" sz="1400" dirty="0" err="1"/>
              <a:t>percentage</a:t>
            </a:r>
            <a:r>
              <a:rPr lang="pt-BR" sz="1400" dirty="0"/>
              <a:t> &gt;= 30)</a:t>
            </a:r>
          </a:p>
          <a:p>
            <a:r>
              <a:rPr lang="pt-BR" sz="1400" dirty="0"/>
              <a:t>         {</a:t>
            </a:r>
          </a:p>
          <a:p>
            <a:r>
              <a:rPr lang="pt-BR" sz="1400" dirty="0"/>
              <a:t>         $</a:t>
            </a:r>
            <a:r>
              <a:rPr lang="pt-BR" sz="1400" dirty="0" err="1"/>
              <a:t>output_msg</a:t>
            </a:r>
            <a:r>
              <a:rPr lang="pt-BR" sz="1400" dirty="0"/>
              <a:t> = "GOAL FINISHED IN $</a:t>
            </a:r>
            <a:r>
              <a:rPr lang="pt-BR" sz="1400" dirty="0" err="1"/>
              <a:t>percentage</a:t>
            </a:r>
            <a:r>
              <a:rPr lang="pt-BR" sz="1400" dirty="0"/>
              <a:t> </a:t>
            </a:r>
            <a:r>
              <a:rPr lang="pt-BR" sz="1400" dirty="0" smtClean="0"/>
              <a:t>for </a:t>
            </a:r>
            <a:r>
              <a:rPr lang="pt-BR" sz="1400" dirty="0"/>
              <a:t>60%, REACHED = $file </a:t>
            </a:r>
            <a:r>
              <a:rPr lang="pt-BR" sz="1400" dirty="0" err="1"/>
              <a:t>Dollars</a:t>
            </a:r>
            <a:r>
              <a:rPr lang="pt-BR" sz="1400" dirty="0"/>
              <a:t>";</a:t>
            </a:r>
          </a:p>
          <a:p>
            <a:r>
              <a:rPr lang="pt-BR" sz="1400" dirty="0"/>
              <a:t>         $</a:t>
            </a:r>
            <a:r>
              <a:rPr lang="pt-BR" sz="1400" dirty="0" err="1"/>
              <a:t>exit_code</a:t>
            </a:r>
            <a:r>
              <a:rPr lang="pt-BR" sz="1400" dirty="0"/>
              <a:t> = 1;</a:t>
            </a:r>
          </a:p>
          <a:p>
            <a:r>
              <a:rPr lang="pt-BR" sz="1400" dirty="0"/>
              <a:t>         </a:t>
            </a:r>
            <a:r>
              <a:rPr lang="pt-BR" sz="1400" dirty="0" err="1"/>
              <a:t>display_output</a:t>
            </a:r>
            <a:r>
              <a:rPr lang="pt-BR" sz="1400" dirty="0"/>
              <a:t>($</a:t>
            </a:r>
            <a:r>
              <a:rPr lang="pt-BR" sz="1400" dirty="0" err="1"/>
              <a:t>exit_code</a:t>
            </a:r>
            <a:r>
              <a:rPr lang="pt-BR" sz="1400" dirty="0"/>
              <a:t>, $</a:t>
            </a:r>
            <a:r>
              <a:rPr lang="pt-BR" sz="1400" dirty="0" err="1"/>
              <a:t>output_msg</a:t>
            </a:r>
            <a:r>
              <a:rPr lang="pt-BR" sz="1400" dirty="0"/>
              <a:t>);</a:t>
            </a:r>
          </a:p>
          <a:p>
            <a:r>
              <a:rPr lang="pt-BR" sz="1400" dirty="0"/>
              <a:t>}</a:t>
            </a:r>
          </a:p>
          <a:p>
            <a:r>
              <a:rPr lang="pt-BR" sz="1400" dirty="0" err="1"/>
              <a:t>else</a:t>
            </a:r>
            <a:endParaRPr lang="pt-BR" sz="1400" dirty="0"/>
          </a:p>
          <a:p>
            <a:r>
              <a:rPr lang="pt-BR" sz="1400" dirty="0"/>
              <a:t>      {</a:t>
            </a:r>
          </a:p>
          <a:p>
            <a:r>
              <a:rPr lang="pt-BR" sz="1400" dirty="0"/>
              <a:t>         $</a:t>
            </a:r>
            <a:r>
              <a:rPr lang="pt-BR" sz="1400" dirty="0" err="1"/>
              <a:t>output_msg</a:t>
            </a:r>
            <a:r>
              <a:rPr lang="pt-BR" sz="1400" dirty="0"/>
              <a:t> = "GOAL NOT YET REACHED, REACHED = $file </a:t>
            </a:r>
            <a:r>
              <a:rPr lang="pt-BR" sz="1400" dirty="0" err="1"/>
              <a:t>Dollars</a:t>
            </a:r>
            <a:r>
              <a:rPr lang="pt-BR" sz="1400" dirty="0"/>
              <a:t>";</a:t>
            </a:r>
          </a:p>
          <a:p>
            <a:r>
              <a:rPr lang="pt-BR" sz="1400" dirty="0"/>
              <a:t>         $</a:t>
            </a:r>
            <a:r>
              <a:rPr lang="pt-BR" sz="1400" dirty="0" err="1"/>
              <a:t>exit_code</a:t>
            </a:r>
            <a:r>
              <a:rPr lang="pt-BR" sz="1400" dirty="0"/>
              <a:t> = 2;</a:t>
            </a:r>
          </a:p>
          <a:p>
            <a:r>
              <a:rPr lang="pt-BR" sz="1400" dirty="0"/>
              <a:t>         </a:t>
            </a:r>
            <a:r>
              <a:rPr lang="pt-BR" sz="1400" dirty="0" err="1"/>
              <a:t>display_output</a:t>
            </a:r>
            <a:r>
              <a:rPr lang="pt-BR" sz="1400" dirty="0"/>
              <a:t>($</a:t>
            </a:r>
            <a:r>
              <a:rPr lang="pt-BR" sz="1400" dirty="0" err="1"/>
              <a:t>exit_code</a:t>
            </a:r>
            <a:r>
              <a:rPr lang="pt-BR" sz="1400" dirty="0"/>
              <a:t>, $</a:t>
            </a:r>
            <a:r>
              <a:rPr lang="pt-BR" sz="1400" dirty="0" err="1"/>
              <a:t>output_msg</a:t>
            </a:r>
            <a:r>
              <a:rPr lang="pt-BR" sz="1400" dirty="0"/>
              <a:t>);</a:t>
            </a:r>
          </a:p>
          <a:p>
            <a:r>
              <a:rPr lang="pt-BR" sz="1400" dirty="0"/>
              <a:t>}</a:t>
            </a:r>
          </a:p>
          <a:p>
            <a:endParaRPr lang="pt-BR" sz="1400" dirty="0"/>
          </a:p>
          <a:p>
            <a:r>
              <a:rPr lang="pt-BR" sz="1400" dirty="0" err="1"/>
              <a:t>function</a:t>
            </a:r>
            <a:r>
              <a:rPr lang="pt-BR" sz="1400" dirty="0"/>
              <a:t> </a:t>
            </a:r>
            <a:r>
              <a:rPr lang="pt-BR" sz="1400" dirty="0" err="1"/>
              <a:t>display_output</a:t>
            </a:r>
            <a:r>
              <a:rPr lang="pt-BR" sz="1400" dirty="0"/>
              <a:t>($</a:t>
            </a:r>
            <a:r>
              <a:rPr lang="pt-BR" sz="1400" dirty="0" err="1"/>
              <a:t>exit_code</a:t>
            </a:r>
            <a:r>
              <a:rPr lang="pt-BR" sz="1400" dirty="0"/>
              <a:t>, $</a:t>
            </a:r>
            <a:r>
              <a:rPr lang="pt-BR" sz="1400" dirty="0" err="1"/>
              <a:t>output_msg</a:t>
            </a:r>
            <a:r>
              <a:rPr lang="pt-BR" sz="1400" dirty="0"/>
              <a:t>) {</a:t>
            </a:r>
          </a:p>
          <a:p>
            <a:r>
              <a:rPr lang="pt-BR" sz="1400" dirty="0"/>
              <a:t>        </a:t>
            </a:r>
            <a:r>
              <a:rPr lang="pt-BR" sz="1400" dirty="0" err="1"/>
              <a:t>print</a:t>
            </a:r>
            <a:r>
              <a:rPr lang="pt-BR" sz="1400" dirty="0"/>
              <a:t> $</a:t>
            </a:r>
            <a:r>
              <a:rPr lang="pt-BR" sz="1400" dirty="0" err="1"/>
              <a:t>output_msg</a:t>
            </a:r>
            <a:r>
              <a:rPr lang="pt-BR" sz="1400" dirty="0"/>
              <a:t>;</a:t>
            </a:r>
          </a:p>
          <a:p>
            <a:r>
              <a:rPr lang="pt-BR" sz="1400" dirty="0"/>
              <a:t>        </a:t>
            </a:r>
            <a:r>
              <a:rPr lang="pt-BR" sz="1400" dirty="0" err="1"/>
              <a:t>exit</a:t>
            </a:r>
            <a:r>
              <a:rPr lang="pt-BR" sz="1400" dirty="0"/>
              <a:t>($</a:t>
            </a:r>
            <a:r>
              <a:rPr lang="pt-BR" sz="1400" dirty="0" err="1"/>
              <a:t>exit_code</a:t>
            </a:r>
            <a:r>
              <a:rPr lang="pt-BR" sz="1400" dirty="0"/>
              <a:t>);</a:t>
            </a:r>
          </a:p>
          <a:p>
            <a:r>
              <a:rPr lang="pt-BR" sz="1400" dirty="0"/>
              <a:t>}</a:t>
            </a:r>
          </a:p>
          <a:p>
            <a:endParaRPr lang="pt-BR" sz="1400" dirty="0"/>
          </a:p>
          <a:p>
            <a:r>
              <a:rPr lang="pt-BR" sz="1400" dirty="0"/>
              <a:t>?&gt;</a:t>
            </a:r>
          </a:p>
        </p:txBody>
      </p:sp>
    </p:spTree>
    <p:extLst>
      <p:ext uri="{BB962C8B-B14F-4D97-AF65-F5344CB8AC3E}">
        <p14:creationId xmlns:p14="http://schemas.microsoft.com/office/powerpoint/2010/main" val="28396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Third </a:t>
            </a:r>
            <a:r>
              <a:rPr lang="en-US" sz="40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step: Output Performance</a:t>
            </a:r>
            <a:r>
              <a:rPr lang="en-US" sz="2000" dirty="0" smtClean="0">
                <a:latin typeface="Myriad Pro Light" pitchFamily="34" charset="0"/>
              </a:rPr>
              <a:t/>
            </a:r>
            <a:br>
              <a:rPr lang="en-US" sz="2000" dirty="0" smtClean="0">
                <a:latin typeface="Myriad Pro Light" pitchFamily="34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fontScale="25000" lnSpcReduction="20000"/>
          </a:bodyPr>
          <a:lstStyle/>
          <a:p>
            <a:r>
              <a:rPr lang="pt-BR" sz="4300" dirty="0" err="1"/>
              <a:t>if</a:t>
            </a:r>
            <a:r>
              <a:rPr lang="pt-BR" sz="4300" dirty="0"/>
              <a:t> ($</a:t>
            </a:r>
            <a:r>
              <a:rPr lang="pt-BR" sz="4300" dirty="0" err="1"/>
              <a:t>percentage</a:t>
            </a:r>
            <a:r>
              <a:rPr lang="pt-BR" sz="4300" dirty="0"/>
              <a:t> &gt;= 60)</a:t>
            </a:r>
          </a:p>
          <a:p>
            <a:r>
              <a:rPr lang="pt-BR" sz="4300" dirty="0"/>
              <a:t>  {</a:t>
            </a:r>
          </a:p>
          <a:p>
            <a:r>
              <a:rPr lang="pt-BR" sz="4300" dirty="0"/>
              <a:t>  $</a:t>
            </a:r>
            <a:r>
              <a:rPr lang="pt-BR" sz="4300" dirty="0" err="1"/>
              <a:t>output_msg</a:t>
            </a:r>
            <a:r>
              <a:rPr lang="pt-BR" sz="4300" dirty="0"/>
              <a:t> = "GOAL REACHED = $</a:t>
            </a:r>
            <a:r>
              <a:rPr lang="pt-BR" sz="4300" dirty="0" err="1"/>
              <a:t>percentage</a:t>
            </a:r>
            <a:r>
              <a:rPr lang="pt-BR" sz="4300" dirty="0"/>
              <a:t>%, REACHED = $file </a:t>
            </a:r>
            <a:r>
              <a:rPr lang="pt-BR" sz="4300" dirty="0" err="1"/>
              <a:t>Dollars</a:t>
            </a:r>
            <a:r>
              <a:rPr lang="pt-BR" sz="4300" dirty="0"/>
              <a:t> </a:t>
            </a:r>
            <a:r>
              <a:rPr lang="pt-BR" sz="4300" b="1" dirty="0"/>
              <a:t>| </a:t>
            </a:r>
            <a:r>
              <a:rPr lang="pt-BR" sz="4300" b="1" dirty="0" err="1"/>
              <a:t>Goal-Monthly</a:t>
            </a:r>
            <a:r>
              <a:rPr lang="pt-BR" sz="4300" b="1" dirty="0"/>
              <a:t>=$</a:t>
            </a:r>
            <a:r>
              <a:rPr lang="pt-BR" sz="4300" b="1" dirty="0" err="1"/>
              <a:t>percentage</a:t>
            </a:r>
            <a:r>
              <a:rPr lang="pt-BR" sz="4300" b="1" dirty="0"/>
              <a:t>%;30;60;0;100</a:t>
            </a:r>
            <a:r>
              <a:rPr lang="pt-BR" sz="4300" dirty="0"/>
              <a:t>";</a:t>
            </a:r>
          </a:p>
          <a:p>
            <a:r>
              <a:rPr lang="pt-BR" sz="4300" dirty="0"/>
              <a:t>  $</a:t>
            </a:r>
            <a:r>
              <a:rPr lang="pt-BR" sz="4300" dirty="0" err="1"/>
              <a:t>exit_code</a:t>
            </a:r>
            <a:r>
              <a:rPr lang="pt-BR" sz="4300" dirty="0"/>
              <a:t> = 0;</a:t>
            </a:r>
          </a:p>
          <a:p>
            <a:r>
              <a:rPr lang="pt-BR" sz="4300" dirty="0"/>
              <a:t>  </a:t>
            </a:r>
            <a:r>
              <a:rPr lang="pt-BR" sz="4300" dirty="0" err="1"/>
              <a:t>display_output</a:t>
            </a:r>
            <a:r>
              <a:rPr lang="pt-BR" sz="4300" dirty="0"/>
              <a:t>($</a:t>
            </a:r>
            <a:r>
              <a:rPr lang="pt-BR" sz="4300" dirty="0" err="1"/>
              <a:t>exit_code</a:t>
            </a:r>
            <a:r>
              <a:rPr lang="pt-BR" sz="4300" dirty="0"/>
              <a:t>, $</a:t>
            </a:r>
            <a:r>
              <a:rPr lang="pt-BR" sz="4300" dirty="0" err="1"/>
              <a:t>output_msg</a:t>
            </a:r>
            <a:r>
              <a:rPr lang="pt-BR" sz="4300" dirty="0"/>
              <a:t>);</a:t>
            </a:r>
          </a:p>
          <a:p>
            <a:r>
              <a:rPr lang="pt-BR" sz="4300" dirty="0"/>
              <a:t>  }</a:t>
            </a:r>
          </a:p>
          <a:p>
            <a:r>
              <a:rPr lang="pt-BR" sz="4300" dirty="0"/>
              <a:t>  </a:t>
            </a:r>
            <a:r>
              <a:rPr lang="pt-BR" sz="4300" dirty="0" err="1"/>
              <a:t>else</a:t>
            </a:r>
            <a:endParaRPr lang="pt-BR" sz="4300" dirty="0"/>
          </a:p>
          <a:p>
            <a:r>
              <a:rPr lang="pt-BR" sz="4300" dirty="0"/>
              <a:t>         </a:t>
            </a:r>
            <a:r>
              <a:rPr lang="pt-BR" sz="4300" dirty="0" err="1"/>
              <a:t>if</a:t>
            </a:r>
            <a:r>
              <a:rPr lang="pt-BR" sz="4300" dirty="0"/>
              <a:t> ($</a:t>
            </a:r>
            <a:r>
              <a:rPr lang="pt-BR" sz="4300" dirty="0" err="1"/>
              <a:t>percentage</a:t>
            </a:r>
            <a:r>
              <a:rPr lang="pt-BR" sz="4300" dirty="0"/>
              <a:t> &gt;= 30)</a:t>
            </a:r>
          </a:p>
          <a:p>
            <a:r>
              <a:rPr lang="pt-BR" sz="4300" dirty="0"/>
              <a:t>         {</a:t>
            </a:r>
          </a:p>
          <a:p>
            <a:r>
              <a:rPr lang="pt-BR" sz="4300" dirty="0"/>
              <a:t>         $</a:t>
            </a:r>
            <a:r>
              <a:rPr lang="pt-BR" sz="4300" dirty="0" err="1"/>
              <a:t>output_msg</a:t>
            </a:r>
            <a:r>
              <a:rPr lang="pt-BR" sz="4300" dirty="0"/>
              <a:t> = "GOAL FINISHED IN $</a:t>
            </a:r>
            <a:r>
              <a:rPr lang="pt-BR" sz="4300" dirty="0" err="1"/>
              <a:t>percentage</a:t>
            </a:r>
            <a:r>
              <a:rPr lang="pt-BR" sz="4300" dirty="0"/>
              <a:t> </a:t>
            </a:r>
            <a:r>
              <a:rPr lang="pt-BR" sz="4300" dirty="0" smtClean="0"/>
              <a:t>for </a:t>
            </a:r>
            <a:r>
              <a:rPr lang="pt-BR" sz="4300" dirty="0"/>
              <a:t>60%, REACHED = $file </a:t>
            </a:r>
            <a:r>
              <a:rPr lang="pt-BR" sz="4300" dirty="0" err="1"/>
              <a:t>Dollars</a:t>
            </a:r>
            <a:r>
              <a:rPr lang="pt-BR" sz="4300" dirty="0"/>
              <a:t> </a:t>
            </a:r>
            <a:r>
              <a:rPr lang="pt-BR" sz="4300" b="1" dirty="0"/>
              <a:t>| </a:t>
            </a:r>
            <a:r>
              <a:rPr lang="pt-BR" sz="4300" b="1" dirty="0" err="1"/>
              <a:t>Goal-Monthly</a:t>
            </a:r>
            <a:r>
              <a:rPr lang="pt-BR" sz="4300" b="1" dirty="0"/>
              <a:t>=$</a:t>
            </a:r>
            <a:r>
              <a:rPr lang="pt-BR" sz="4300" b="1" dirty="0" err="1"/>
              <a:t>percentage</a:t>
            </a:r>
            <a:r>
              <a:rPr lang="pt-BR" sz="4300" b="1" dirty="0"/>
              <a:t>%;30;60;0;100</a:t>
            </a:r>
            <a:r>
              <a:rPr lang="pt-BR" sz="4300" dirty="0"/>
              <a:t>";</a:t>
            </a:r>
          </a:p>
          <a:p>
            <a:r>
              <a:rPr lang="pt-BR" sz="4300" dirty="0"/>
              <a:t>         $</a:t>
            </a:r>
            <a:r>
              <a:rPr lang="pt-BR" sz="4300" dirty="0" err="1"/>
              <a:t>exit_code</a:t>
            </a:r>
            <a:r>
              <a:rPr lang="pt-BR" sz="4300" dirty="0"/>
              <a:t> = 1;</a:t>
            </a:r>
          </a:p>
          <a:p>
            <a:r>
              <a:rPr lang="pt-BR" sz="4300" dirty="0"/>
              <a:t>         </a:t>
            </a:r>
            <a:r>
              <a:rPr lang="pt-BR" sz="4300" dirty="0" err="1"/>
              <a:t>display_output</a:t>
            </a:r>
            <a:r>
              <a:rPr lang="pt-BR" sz="4300" dirty="0"/>
              <a:t>($</a:t>
            </a:r>
            <a:r>
              <a:rPr lang="pt-BR" sz="4300" dirty="0" err="1"/>
              <a:t>exit_code</a:t>
            </a:r>
            <a:r>
              <a:rPr lang="pt-BR" sz="4300" dirty="0"/>
              <a:t>, $</a:t>
            </a:r>
            <a:r>
              <a:rPr lang="pt-BR" sz="4300" dirty="0" err="1"/>
              <a:t>output_msg</a:t>
            </a:r>
            <a:r>
              <a:rPr lang="pt-BR" sz="4300" dirty="0"/>
              <a:t>);</a:t>
            </a:r>
          </a:p>
          <a:p>
            <a:r>
              <a:rPr lang="pt-BR" sz="4300" dirty="0"/>
              <a:t>}</a:t>
            </a:r>
          </a:p>
          <a:p>
            <a:r>
              <a:rPr lang="pt-BR" sz="4300" dirty="0" err="1"/>
              <a:t>else</a:t>
            </a:r>
            <a:endParaRPr lang="pt-BR" sz="4300" dirty="0"/>
          </a:p>
          <a:p>
            <a:r>
              <a:rPr lang="pt-BR" sz="4300" dirty="0"/>
              <a:t>      {</a:t>
            </a:r>
          </a:p>
          <a:p>
            <a:r>
              <a:rPr lang="pt-BR" sz="4300" dirty="0"/>
              <a:t>         $</a:t>
            </a:r>
            <a:r>
              <a:rPr lang="pt-BR" sz="4300" dirty="0" err="1"/>
              <a:t>output_msg</a:t>
            </a:r>
            <a:r>
              <a:rPr lang="pt-BR" sz="4300" dirty="0"/>
              <a:t> = "GOAL NOT YET REACHED, REACHED = $file </a:t>
            </a:r>
            <a:r>
              <a:rPr lang="pt-BR" sz="4300" dirty="0" err="1"/>
              <a:t>Dollars</a:t>
            </a:r>
            <a:r>
              <a:rPr lang="pt-BR" sz="4300" dirty="0"/>
              <a:t> </a:t>
            </a:r>
            <a:r>
              <a:rPr lang="pt-BR" sz="4300" b="1" dirty="0"/>
              <a:t>| </a:t>
            </a:r>
            <a:r>
              <a:rPr lang="pt-BR" sz="4300" b="1" dirty="0" err="1"/>
              <a:t>Goal-Monthly</a:t>
            </a:r>
            <a:r>
              <a:rPr lang="pt-BR" sz="4300" b="1" dirty="0"/>
              <a:t>=$</a:t>
            </a:r>
            <a:r>
              <a:rPr lang="pt-BR" sz="4300" b="1" dirty="0" err="1"/>
              <a:t>percentage</a:t>
            </a:r>
            <a:r>
              <a:rPr lang="pt-BR" sz="4300" b="1" dirty="0"/>
              <a:t>%;30;60;0;100</a:t>
            </a:r>
            <a:r>
              <a:rPr lang="pt-BR" sz="4300" dirty="0"/>
              <a:t>";</a:t>
            </a:r>
          </a:p>
          <a:p>
            <a:r>
              <a:rPr lang="pt-BR" sz="4300" dirty="0"/>
              <a:t>         $</a:t>
            </a:r>
            <a:r>
              <a:rPr lang="pt-BR" sz="4300" dirty="0" err="1"/>
              <a:t>exit_code</a:t>
            </a:r>
            <a:r>
              <a:rPr lang="pt-BR" sz="4300" dirty="0"/>
              <a:t> = 2;</a:t>
            </a:r>
          </a:p>
          <a:p>
            <a:r>
              <a:rPr lang="pt-BR" sz="4300" dirty="0"/>
              <a:t>         </a:t>
            </a:r>
            <a:r>
              <a:rPr lang="pt-BR" sz="4300" dirty="0" err="1"/>
              <a:t>display_output</a:t>
            </a:r>
            <a:r>
              <a:rPr lang="pt-BR" sz="4300" dirty="0"/>
              <a:t>($</a:t>
            </a:r>
            <a:r>
              <a:rPr lang="pt-BR" sz="4300" dirty="0" err="1"/>
              <a:t>exit_code</a:t>
            </a:r>
            <a:r>
              <a:rPr lang="pt-BR" sz="4300" dirty="0"/>
              <a:t>, $</a:t>
            </a:r>
            <a:r>
              <a:rPr lang="pt-BR" sz="4300" dirty="0" err="1"/>
              <a:t>output_msg</a:t>
            </a:r>
            <a:r>
              <a:rPr lang="pt-BR" sz="4300" dirty="0"/>
              <a:t>);</a:t>
            </a:r>
          </a:p>
          <a:p>
            <a:r>
              <a:rPr lang="pt-BR" sz="4300" dirty="0"/>
              <a:t>}</a:t>
            </a:r>
          </a:p>
          <a:p>
            <a:endParaRPr lang="pt-BR" sz="4300" dirty="0"/>
          </a:p>
          <a:p>
            <a:r>
              <a:rPr lang="pt-BR" sz="4300" dirty="0" err="1"/>
              <a:t>function</a:t>
            </a:r>
            <a:r>
              <a:rPr lang="pt-BR" sz="4300" dirty="0"/>
              <a:t> </a:t>
            </a:r>
            <a:r>
              <a:rPr lang="pt-BR" sz="4300" dirty="0" err="1"/>
              <a:t>display_output</a:t>
            </a:r>
            <a:r>
              <a:rPr lang="pt-BR" sz="4300" dirty="0"/>
              <a:t>($</a:t>
            </a:r>
            <a:r>
              <a:rPr lang="pt-BR" sz="4300" dirty="0" err="1"/>
              <a:t>exit_code</a:t>
            </a:r>
            <a:r>
              <a:rPr lang="pt-BR" sz="4300" dirty="0"/>
              <a:t>, $</a:t>
            </a:r>
            <a:r>
              <a:rPr lang="pt-BR" sz="4300" dirty="0" err="1"/>
              <a:t>output_msg</a:t>
            </a:r>
            <a:r>
              <a:rPr lang="pt-BR" sz="4300" dirty="0"/>
              <a:t>) {</a:t>
            </a:r>
          </a:p>
          <a:p>
            <a:r>
              <a:rPr lang="pt-BR" sz="4300" dirty="0"/>
              <a:t>        </a:t>
            </a:r>
            <a:r>
              <a:rPr lang="pt-BR" sz="4300" dirty="0" err="1"/>
              <a:t>print</a:t>
            </a:r>
            <a:r>
              <a:rPr lang="pt-BR" sz="4300" dirty="0"/>
              <a:t> $</a:t>
            </a:r>
            <a:r>
              <a:rPr lang="pt-BR" sz="4300" dirty="0" err="1"/>
              <a:t>output_msg</a:t>
            </a:r>
            <a:r>
              <a:rPr lang="pt-BR" sz="4300" dirty="0"/>
              <a:t>;</a:t>
            </a:r>
          </a:p>
          <a:p>
            <a:r>
              <a:rPr lang="pt-BR" sz="4300" dirty="0"/>
              <a:t>        </a:t>
            </a:r>
            <a:r>
              <a:rPr lang="pt-BR" sz="4300" dirty="0" err="1"/>
              <a:t>exit</a:t>
            </a:r>
            <a:r>
              <a:rPr lang="pt-BR" sz="4300" dirty="0"/>
              <a:t>($</a:t>
            </a:r>
            <a:r>
              <a:rPr lang="pt-BR" sz="4300" dirty="0" err="1"/>
              <a:t>exit_code</a:t>
            </a:r>
            <a:r>
              <a:rPr lang="pt-BR" sz="4300" dirty="0"/>
              <a:t>);</a:t>
            </a:r>
          </a:p>
          <a:p>
            <a:r>
              <a:rPr lang="pt-BR" sz="4300" dirty="0"/>
              <a:t>}</a:t>
            </a:r>
          </a:p>
          <a:p>
            <a:endParaRPr lang="pt-BR" sz="4300" dirty="0"/>
          </a:p>
          <a:p>
            <a:r>
              <a:rPr lang="pt-BR" sz="4300" dirty="0"/>
              <a:t>?&gt;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538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 S</a:t>
            </a:r>
            <a:r>
              <a:rPr lang="en-US" dirty="0" smtClean="0"/>
              <a:t>tep: Output on Service </a:t>
            </a:r>
            <a:r>
              <a:rPr lang="en-US" dirty="0"/>
              <a:t>V</a:t>
            </a:r>
            <a:r>
              <a:rPr lang="en-US" dirty="0" smtClean="0"/>
              <a:t>iew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" y="1994693"/>
            <a:ext cx="8536301" cy="3736975"/>
          </a:xfrm>
          <a:prstGeom prst="rect">
            <a:avLst/>
          </a:prstGeom>
        </p:spPr>
      </p:pic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4851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 S</a:t>
            </a:r>
            <a:r>
              <a:rPr lang="en-US" dirty="0" smtClean="0"/>
              <a:t>tep: What Can I Do 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628" y="2043654"/>
            <a:ext cx="1622066" cy="393430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420" y="1828800"/>
            <a:ext cx="7008866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59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with </a:t>
            </a:r>
            <a:r>
              <a:rPr lang="en-US" dirty="0" err="1" smtClean="0"/>
              <a:t>Nagvis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199" y="1981200"/>
            <a:ext cx="8385211" cy="369538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5257800" y="3276600"/>
            <a:ext cx="457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835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with Nagios XI 2014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1623" y="1600200"/>
            <a:ext cx="8560754" cy="377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39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err="1" smtClean="0"/>
              <a:t>Second</a:t>
            </a:r>
            <a:r>
              <a:rPr lang="pt-BR" dirty="0" smtClean="0"/>
              <a:t> </a:t>
            </a:r>
            <a:r>
              <a:rPr lang="pt-BR" dirty="0" err="1" smtClean="0"/>
              <a:t>Example</a:t>
            </a:r>
            <a:r>
              <a:rPr lang="pt-BR" dirty="0"/>
              <a:t>: </a:t>
            </a:r>
            <a:r>
              <a:rPr lang="pt-BR" dirty="0" err="1" smtClean="0"/>
              <a:t>Tempture</a:t>
            </a:r>
            <a:r>
              <a:rPr lang="pt-BR" dirty="0" smtClean="0"/>
              <a:t> Sensor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" y="1981200"/>
            <a:ext cx="8085434" cy="361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29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 smtClean="0"/>
              <a:t>Before</a:t>
            </a:r>
            <a:r>
              <a:rPr lang="pt-BR" dirty="0" smtClean="0"/>
              <a:t> </a:t>
            </a:r>
            <a:r>
              <a:rPr lang="pt-BR" dirty="0" err="1" smtClean="0"/>
              <a:t>needs</a:t>
            </a:r>
            <a:r>
              <a:rPr lang="pt-BR" dirty="0" smtClean="0"/>
              <a:t> </a:t>
            </a:r>
            <a:r>
              <a:rPr lang="pt-BR" dirty="0" err="1" smtClean="0"/>
              <a:t>put</a:t>
            </a:r>
            <a:r>
              <a:rPr lang="pt-BR" dirty="0" smtClean="0"/>
              <a:t> Sensor </a:t>
            </a:r>
            <a:r>
              <a:rPr lang="pt-BR" dirty="0" err="1"/>
              <a:t>I</a:t>
            </a:r>
            <a:r>
              <a:rPr lang="pt-BR" dirty="0" err="1" smtClean="0"/>
              <a:t>nformation</a:t>
            </a:r>
            <a:r>
              <a:rPr lang="pt-BR" dirty="0" smtClean="0"/>
              <a:t> in File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Runs </a:t>
            </a:r>
            <a:r>
              <a:rPr lang="pt-BR" dirty="0" err="1" smtClean="0"/>
              <a:t>modified</a:t>
            </a:r>
            <a:r>
              <a:rPr lang="pt-BR" dirty="0" smtClean="0"/>
              <a:t> </a:t>
            </a:r>
            <a:r>
              <a:rPr lang="pt-BR" dirty="0" err="1" smtClean="0"/>
              <a:t>plugin</a:t>
            </a:r>
            <a:r>
              <a:rPr lang="pt-BR" dirty="0" smtClean="0"/>
              <a:t> </a:t>
            </a:r>
            <a:r>
              <a:rPr lang="pt-BR" dirty="0" err="1" smtClean="0"/>
              <a:t>check_mssql</a:t>
            </a:r>
            <a:r>
              <a:rPr lang="pt-BR" dirty="0" smtClean="0"/>
              <a:t> </a:t>
            </a:r>
            <a:r>
              <a:rPr lang="pt-BR" dirty="0" err="1" smtClean="0"/>
              <a:t>with</a:t>
            </a:r>
            <a:r>
              <a:rPr lang="pt-BR" dirty="0"/>
              <a:t> </a:t>
            </a:r>
            <a:r>
              <a:rPr lang="pt-BR" dirty="0" err="1" smtClean="0"/>
              <a:t>print</a:t>
            </a:r>
            <a:r>
              <a:rPr lang="pt-BR" dirty="0" smtClean="0"/>
              <a:t> </a:t>
            </a:r>
            <a:r>
              <a:rPr lang="pt-BR" dirty="0" err="1" smtClean="0"/>
              <a:t>only</a:t>
            </a:r>
            <a:endParaRPr lang="pt-BR" dirty="0" smtClean="0"/>
          </a:p>
          <a:p>
            <a:endParaRPr lang="pt-BR" sz="1400" dirty="0" smtClean="0"/>
          </a:p>
          <a:p>
            <a:r>
              <a:rPr lang="pt-BR" sz="1400" dirty="0" smtClean="0"/>
              <a:t>############# EXECUTE MANUAL</a:t>
            </a:r>
          </a:p>
          <a:p>
            <a:endParaRPr lang="pt-BR" sz="1400" dirty="0" smtClean="0"/>
          </a:p>
          <a:p>
            <a:r>
              <a:rPr lang="pt-BR" sz="1400" dirty="0" smtClean="0"/>
              <a:t>[</a:t>
            </a:r>
            <a:r>
              <a:rPr lang="pt-BR" sz="1400" dirty="0" err="1"/>
              <a:t>root@nagiosxi</a:t>
            </a:r>
            <a:r>
              <a:rPr lang="pt-BR" sz="1400" dirty="0"/>
              <a:t> </a:t>
            </a:r>
            <a:r>
              <a:rPr lang="pt-BR" sz="1400" dirty="0" err="1"/>
              <a:t>libexec</a:t>
            </a:r>
            <a:r>
              <a:rPr lang="pt-BR" sz="1400" dirty="0"/>
              <a:t>]# </a:t>
            </a:r>
            <a:r>
              <a:rPr lang="pt-BR" sz="1400" dirty="0" err="1"/>
              <a:t>python</a:t>
            </a:r>
            <a:r>
              <a:rPr lang="pt-BR" sz="1400" dirty="0"/>
              <a:t> check_mssql9090 -H </a:t>
            </a:r>
            <a:r>
              <a:rPr lang="pt-BR" sz="1400" dirty="0" err="1" smtClean="0"/>
              <a:t>sensorbox.db</a:t>
            </a:r>
            <a:r>
              <a:rPr lang="pt-BR" sz="1400" dirty="0" smtClean="0"/>
              <a:t> </a:t>
            </a:r>
            <a:r>
              <a:rPr lang="pt-BR" sz="1400" dirty="0"/>
              <a:t>-d </a:t>
            </a:r>
            <a:r>
              <a:rPr lang="pt-BR" sz="1400" dirty="0" err="1"/>
              <a:t>sbx</a:t>
            </a:r>
            <a:r>
              <a:rPr lang="pt-BR" sz="1400" dirty="0"/>
              <a:t> -u SNMP -p </a:t>
            </a:r>
            <a:r>
              <a:rPr lang="pt-BR" sz="1400" dirty="0" err="1"/>
              <a:t>snmpx</a:t>
            </a:r>
            <a:endParaRPr lang="pt-BR" sz="1400" dirty="0"/>
          </a:p>
          <a:p>
            <a:endParaRPr lang="pt-BR" sz="1400" dirty="0" smtClean="0"/>
          </a:p>
          <a:p>
            <a:r>
              <a:rPr lang="pt-BR" sz="1400" dirty="0" smtClean="0"/>
              <a:t>############# PRINT</a:t>
            </a:r>
          </a:p>
          <a:p>
            <a:endParaRPr lang="pt-BR" sz="1400" dirty="0"/>
          </a:p>
          <a:p>
            <a:r>
              <a:rPr lang="pt-BR" sz="1400" dirty="0" smtClean="0"/>
              <a:t>[(</a:t>
            </a:r>
            <a:r>
              <a:rPr lang="pt-BR" sz="1400" dirty="0"/>
              <a:t>10, '0', 134), (10, '1', 528), (10, '2', 240), (10, '3', 125), (10, 'T0', 0), (10, 'T1', 0), (11, '2097', 240</a:t>
            </a:r>
            <a:r>
              <a:rPr lang="pt-BR" sz="1400" dirty="0" smtClean="0"/>
              <a:t>)]</a:t>
            </a:r>
          </a:p>
          <a:p>
            <a:endParaRPr lang="pt-BR" sz="1400" dirty="0"/>
          </a:p>
          <a:p>
            <a:r>
              <a:rPr lang="pt-BR" sz="1400" dirty="0" smtClean="0"/>
              <a:t>For </a:t>
            </a:r>
            <a:r>
              <a:rPr lang="pt-BR" sz="1400" dirty="0" err="1" smtClean="0"/>
              <a:t>generate</a:t>
            </a:r>
            <a:r>
              <a:rPr lang="pt-BR" sz="1400" dirty="0" smtClean="0"/>
              <a:t> </a:t>
            </a:r>
            <a:r>
              <a:rPr lang="pt-BR" sz="1400" dirty="0" err="1" smtClean="0"/>
              <a:t>information</a:t>
            </a:r>
            <a:r>
              <a:rPr lang="pt-BR" sz="1400" dirty="0" smtClean="0"/>
              <a:t>, </a:t>
            </a:r>
            <a:r>
              <a:rPr lang="pt-BR" sz="1400" dirty="0" err="1" smtClean="0"/>
              <a:t>run</a:t>
            </a:r>
            <a:r>
              <a:rPr lang="pt-BR" sz="1400" dirty="0" smtClean="0"/>
              <a:t> </a:t>
            </a:r>
            <a:r>
              <a:rPr lang="pt-BR" sz="1400" dirty="0" err="1" smtClean="0"/>
              <a:t>command</a:t>
            </a:r>
            <a:r>
              <a:rPr lang="pt-BR" sz="1400" dirty="0" smtClean="0"/>
              <a:t> </a:t>
            </a:r>
            <a:r>
              <a:rPr lang="pt-BR" sz="1400" dirty="0" err="1" smtClean="0"/>
              <a:t>on</a:t>
            </a:r>
            <a:r>
              <a:rPr lang="pt-BR" sz="1400" dirty="0" smtClean="0"/>
              <a:t> </a:t>
            </a:r>
            <a:r>
              <a:rPr lang="pt-BR" sz="1400" dirty="0" err="1" smtClean="0"/>
              <a:t>cronjob</a:t>
            </a:r>
            <a:r>
              <a:rPr lang="pt-BR" sz="1400" dirty="0" smtClean="0"/>
              <a:t> </a:t>
            </a:r>
            <a:r>
              <a:rPr lang="pt-BR" sz="1400" dirty="0" err="1" smtClean="0"/>
              <a:t>to</a:t>
            </a:r>
            <a:r>
              <a:rPr lang="pt-BR" sz="1400" dirty="0" smtClean="0"/>
              <a:t> </a:t>
            </a:r>
            <a:r>
              <a:rPr lang="pt-BR" sz="1400" dirty="0" err="1" smtClean="0"/>
              <a:t>generate</a:t>
            </a:r>
            <a:r>
              <a:rPr lang="pt-BR" sz="1400" dirty="0" smtClean="0"/>
              <a:t> local file </a:t>
            </a:r>
            <a:r>
              <a:rPr lang="pt-BR" sz="1400" dirty="0" err="1" smtClean="0"/>
              <a:t>with</a:t>
            </a:r>
            <a:r>
              <a:rPr lang="pt-BR" sz="1400" dirty="0" smtClean="0"/>
              <a:t> </a:t>
            </a:r>
            <a:r>
              <a:rPr lang="pt-BR" sz="1400" dirty="0" err="1" smtClean="0"/>
              <a:t>information</a:t>
            </a:r>
            <a:r>
              <a:rPr lang="pt-BR" sz="1400" dirty="0" smtClean="0"/>
              <a:t>.</a:t>
            </a:r>
          </a:p>
          <a:p>
            <a:endParaRPr lang="pt-BR" sz="1400" dirty="0" smtClean="0"/>
          </a:p>
          <a:p>
            <a:r>
              <a:rPr lang="pt-BR" sz="1400" dirty="0" smtClean="0"/>
              <a:t>############# FOR CRON</a:t>
            </a:r>
            <a:endParaRPr lang="pt-BR" sz="1400" dirty="0"/>
          </a:p>
          <a:p>
            <a:endParaRPr lang="pt-BR" sz="1400" dirty="0"/>
          </a:p>
          <a:p>
            <a:r>
              <a:rPr lang="pt-BR" sz="1400" dirty="0"/>
              <a:t>*/5 * * * * </a:t>
            </a:r>
            <a:r>
              <a:rPr lang="pt-BR" sz="1400" dirty="0" err="1"/>
              <a:t>nagios</a:t>
            </a:r>
            <a:r>
              <a:rPr lang="pt-BR" sz="1400" dirty="0"/>
              <a:t> </a:t>
            </a:r>
            <a:r>
              <a:rPr lang="pt-BR" sz="1400" dirty="0" smtClean="0"/>
              <a:t> /</a:t>
            </a:r>
            <a:r>
              <a:rPr lang="pt-BR" sz="1400" dirty="0" err="1" smtClean="0"/>
              <a:t>usr</a:t>
            </a:r>
            <a:r>
              <a:rPr lang="pt-BR" sz="1400" dirty="0" smtClean="0"/>
              <a:t>/bin/</a:t>
            </a:r>
            <a:r>
              <a:rPr lang="pt-BR" sz="1400" dirty="0" err="1" smtClean="0"/>
              <a:t>python</a:t>
            </a:r>
            <a:r>
              <a:rPr lang="pt-BR" sz="1400" dirty="0" smtClean="0"/>
              <a:t>  /scripts/</a:t>
            </a:r>
            <a:r>
              <a:rPr lang="pt-BR" sz="1400" dirty="0" err="1" smtClean="0"/>
              <a:t>check_mssqlOutput</a:t>
            </a:r>
            <a:r>
              <a:rPr lang="pt-BR" sz="1400" dirty="0" smtClean="0"/>
              <a:t> </a:t>
            </a:r>
            <a:r>
              <a:rPr lang="pt-BR" sz="1400" dirty="0"/>
              <a:t>-H </a:t>
            </a:r>
            <a:r>
              <a:rPr lang="pt-BR" sz="1400" dirty="0" err="1"/>
              <a:t>sensorbox.db</a:t>
            </a:r>
            <a:r>
              <a:rPr lang="pt-BR" sz="1400" dirty="0"/>
              <a:t> -d </a:t>
            </a:r>
            <a:r>
              <a:rPr lang="pt-BR" sz="1400" dirty="0" err="1"/>
              <a:t>sbx</a:t>
            </a:r>
            <a:r>
              <a:rPr lang="pt-BR" sz="1400" dirty="0"/>
              <a:t> -u SNMP -p </a:t>
            </a:r>
            <a:r>
              <a:rPr lang="pt-BR" sz="1400" dirty="0" err="1" smtClean="0"/>
              <a:t>snmpx</a:t>
            </a:r>
            <a:r>
              <a:rPr lang="pt-BR" sz="1400" dirty="0" smtClean="0"/>
              <a:t> &gt; /</a:t>
            </a:r>
            <a:r>
              <a:rPr lang="pt-BR" sz="1400" dirty="0" err="1" smtClean="0"/>
              <a:t>tmp</a:t>
            </a:r>
            <a:r>
              <a:rPr lang="pt-BR" sz="1400" dirty="0" smtClean="0"/>
              <a:t>/</a:t>
            </a:r>
            <a:r>
              <a:rPr lang="pt-BR" sz="1400" dirty="0" err="1" smtClean="0"/>
              <a:t>sensorwkve</a:t>
            </a:r>
            <a:endParaRPr lang="pt-BR" sz="1400" dirty="0"/>
          </a:p>
          <a:p>
            <a:endParaRPr lang="pt-BR" sz="1400" dirty="0" smtClean="0"/>
          </a:p>
          <a:p>
            <a:r>
              <a:rPr lang="pt-BR" sz="1400" dirty="0" smtClean="0"/>
              <a:t>############# WHERE FILE </a:t>
            </a:r>
            <a:r>
              <a:rPr lang="pt-BR" sz="1400" dirty="0" err="1" smtClean="0"/>
              <a:t>sensorwkve</a:t>
            </a:r>
            <a:r>
              <a:rPr lang="pt-BR" sz="1400" dirty="0" smtClean="0"/>
              <a:t> RECEIVE THE SAME VALUE ABOVE</a:t>
            </a:r>
          </a:p>
          <a:p>
            <a:endParaRPr lang="pt-BR" sz="1400" dirty="0"/>
          </a:p>
          <a:p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45713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 smtClean="0"/>
              <a:t>Generate</a:t>
            </a:r>
            <a:r>
              <a:rPr lang="pt-BR" dirty="0" smtClean="0"/>
              <a:t> OID in SNMP-EXTEND in </a:t>
            </a:r>
            <a:r>
              <a:rPr lang="pt-BR" dirty="0" err="1" smtClean="0"/>
              <a:t>snmp.conf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8600" y="1219200"/>
            <a:ext cx="8229600" cy="4525963"/>
          </a:xfrm>
        </p:spPr>
        <p:txBody>
          <a:bodyPr>
            <a:noAutofit/>
          </a:bodyPr>
          <a:lstStyle/>
          <a:p>
            <a:r>
              <a:rPr lang="pt-BR" sz="1400" dirty="0"/>
              <a:t>OUTPUT -&gt; [(10, '0', 134), (10, '1', 528), (10, '2', 240), (10, '3', 125), (10, 'T0', 0), (10, 'T1', 0), (11, '2097', 240)]</a:t>
            </a:r>
          </a:p>
          <a:p>
            <a:r>
              <a:rPr lang="pt-BR" sz="1400" dirty="0" smtClean="0"/>
              <a:t>##### CUSTOMER ABCD</a:t>
            </a:r>
          </a:p>
          <a:p>
            <a:r>
              <a:rPr lang="pt-BR" sz="1400" dirty="0" smtClean="0"/>
              <a:t>#########################  </a:t>
            </a:r>
            <a:r>
              <a:rPr lang="pt-BR" sz="1400" dirty="0"/>
              <a:t>INTERNAL BATTERY</a:t>
            </a:r>
          </a:p>
          <a:p>
            <a:r>
              <a:rPr lang="pt-BR" sz="1400" dirty="0"/>
              <a:t>#</a:t>
            </a:r>
          </a:p>
          <a:p>
            <a:r>
              <a:rPr lang="pt-BR" sz="1400" dirty="0" err="1"/>
              <a:t>extend</a:t>
            </a:r>
            <a:r>
              <a:rPr lang="pt-BR" sz="1400" dirty="0"/>
              <a:t> wkve.0050C24C0200.1 '/bin/</a:t>
            </a:r>
            <a:r>
              <a:rPr lang="pt-BR" sz="1400" dirty="0" err="1"/>
              <a:t>cut</a:t>
            </a:r>
            <a:r>
              <a:rPr lang="pt-BR" sz="1400" dirty="0"/>
              <a:t> -c12,13,14  /</a:t>
            </a:r>
            <a:r>
              <a:rPr lang="pt-BR" sz="1400" dirty="0" err="1"/>
              <a:t>tmp</a:t>
            </a:r>
            <a:r>
              <a:rPr lang="pt-BR" sz="1400" dirty="0"/>
              <a:t>/</a:t>
            </a:r>
            <a:r>
              <a:rPr lang="pt-BR" sz="1400" dirty="0" err="1"/>
              <a:t>sensorwkve</a:t>
            </a:r>
            <a:r>
              <a:rPr lang="pt-BR" sz="1400" dirty="0"/>
              <a:t>‘  ###### RESULT 134</a:t>
            </a:r>
          </a:p>
          <a:p>
            <a:r>
              <a:rPr lang="pt-BR" sz="1400" dirty="0"/>
              <a:t>#</a:t>
            </a:r>
          </a:p>
          <a:p>
            <a:r>
              <a:rPr lang="pt-BR" sz="1400" dirty="0"/>
              <a:t>##########################  EXTERNAL BATTERY</a:t>
            </a:r>
          </a:p>
          <a:p>
            <a:r>
              <a:rPr lang="pt-BR" sz="1400" dirty="0"/>
              <a:t>#</a:t>
            </a:r>
          </a:p>
          <a:p>
            <a:r>
              <a:rPr lang="pt-BR" sz="1400" dirty="0" err="1"/>
              <a:t>extend</a:t>
            </a:r>
            <a:r>
              <a:rPr lang="pt-BR" sz="1400" dirty="0"/>
              <a:t> wkve.0050C24C0200.2 '/bin/</a:t>
            </a:r>
            <a:r>
              <a:rPr lang="pt-BR" sz="1400" dirty="0" err="1"/>
              <a:t>cut</a:t>
            </a:r>
            <a:r>
              <a:rPr lang="pt-BR" sz="1400" dirty="0"/>
              <a:t> -c28,29,30  /</a:t>
            </a:r>
            <a:r>
              <a:rPr lang="pt-BR" sz="1400" dirty="0" err="1"/>
              <a:t>tmp</a:t>
            </a:r>
            <a:r>
              <a:rPr lang="pt-BR" sz="1400" dirty="0"/>
              <a:t>/</a:t>
            </a:r>
            <a:r>
              <a:rPr lang="pt-BR" sz="1400" dirty="0" err="1"/>
              <a:t>sensorwkve</a:t>
            </a:r>
            <a:r>
              <a:rPr lang="pt-BR" sz="1400" dirty="0"/>
              <a:t>‘  ###### RESULT 528</a:t>
            </a:r>
          </a:p>
          <a:p>
            <a:r>
              <a:rPr lang="pt-BR" sz="1400" dirty="0"/>
              <a:t>#</a:t>
            </a:r>
          </a:p>
          <a:p>
            <a:r>
              <a:rPr lang="pt-BR" sz="1400" dirty="0"/>
              <a:t>########################## POWER</a:t>
            </a:r>
          </a:p>
          <a:p>
            <a:r>
              <a:rPr lang="pt-BR" sz="1400" dirty="0"/>
              <a:t>#</a:t>
            </a:r>
          </a:p>
          <a:p>
            <a:r>
              <a:rPr lang="pt-BR" sz="1400" dirty="0" err="1"/>
              <a:t>extend</a:t>
            </a:r>
            <a:r>
              <a:rPr lang="pt-BR" sz="1400" dirty="0"/>
              <a:t> wkve.0050C24C0200.3 '/bin/</a:t>
            </a:r>
            <a:r>
              <a:rPr lang="pt-BR" sz="1400" dirty="0" err="1"/>
              <a:t>cut</a:t>
            </a:r>
            <a:r>
              <a:rPr lang="pt-BR" sz="1400" dirty="0"/>
              <a:t> -c44,45,46  /</a:t>
            </a:r>
            <a:r>
              <a:rPr lang="pt-BR" sz="1400" dirty="0" err="1"/>
              <a:t>tmp</a:t>
            </a:r>
            <a:r>
              <a:rPr lang="pt-BR" sz="1400" dirty="0"/>
              <a:t>/</a:t>
            </a:r>
            <a:r>
              <a:rPr lang="pt-BR" sz="1400" dirty="0" err="1"/>
              <a:t>sensorwkve</a:t>
            </a:r>
            <a:r>
              <a:rPr lang="pt-BR" sz="1400" dirty="0"/>
              <a:t>‘ ###### RESULT 240</a:t>
            </a:r>
          </a:p>
          <a:p>
            <a:r>
              <a:rPr lang="pt-BR" sz="1400" dirty="0"/>
              <a:t>#</a:t>
            </a:r>
          </a:p>
          <a:p>
            <a:r>
              <a:rPr lang="pt-BR" sz="1400" dirty="0"/>
              <a:t>##########################  EXTERNAL ENERGY</a:t>
            </a:r>
          </a:p>
          <a:p>
            <a:r>
              <a:rPr lang="pt-BR" sz="1400" dirty="0"/>
              <a:t>#</a:t>
            </a:r>
          </a:p>
          <a:p>
            <a:r>
              <a:rPr lang="pt-BR" sz="1400" dirty="0" err="1"/>
              <a:t>extend</a:t>
            </a:r>
            <a:r>
              <a:rPr lang="pt-BR" sz="1400" dirty="0"/>
              <a:t> wkve.0050C24C0200.4 '/bin/</a:t>
            </a:r>
            <a:r>
              <a:rPr lang="pt-BR" sz="1400" dirty="0" err="1"/>
              <a:t>cut</a:t>
            </a:r>
            <a:r>
              <a:rPr lang="pt-BR" sz="1400" dirty="0"/>
              <a:t> -c60,61,62  /</a:t>
            </a:r>
            <a:r>
              <a:rPr lang="pt-BR" sz="1400" dirty="0" err="1"/>
              <a:t>tmp</a:t>
            </a:r>
            <a:r>
              <a:rPr lang="pt-BR" sz="1400" dirty="0"/>
              <a:t>/</a:t>
            </a:r>
            <a:r>
              <a:rPr lang="pt-BR" sz="1400" dirty="0" err="1"/>
              <a:t>sensorwkve</a:t>
            </a:r>
            <a:r>
              <a:rPr lang="pt-BR" sz="1400" dirty="0"/>
              <a:t>‘ </a:t>
            </a:r>
          </a:p>
          <a:p>
            <a:r>
              <a:rPr lang="pt-BR" sz="1400" dirty="0"/>
              <a:t>#</a:t>
            </a:r>
          </a:p>
          <a:p>
            <a:r>
              <a:rPr lang="pt-BR" sz="1400" dirty="0"/>
              <a:t>########################## TEMPTURE</a:t>
            </a:r>
          </a:p>
          <a:p>
            <a:r>
              <a:rPr lang="pt-BR" sz="1400" dirty="0"/>
              <a:t>#</a:t>
            </a:r>
          </a:p>
          <a:p>
            <a:r>
              <a:rPr lang="pt-BR" sz="1400" dirty="0" err="1"/>
              <a:t>extend</a:t>
            </a:r>
            <a:r>
              <a:rPr lang="pt-BR" sz="1400" dirty="0"/>
              <a:t> wkve.0050C24C0200.7 '/bin/</a:t>
            </a:r>
            <a:r>
              <a:rPr lang="pt-BR" sz="1400" dirty="0" err="1"/>
              <a:t>cut</a:t>
            </a:r>
            <a:r>
              <a:rPr lang="pt-BR" sz="1400" dirty="0"/>
              <a:t> -c109,110,111  /</a:t>
            </a:r>
            <a:r>
              <a:rPr lang="pt-BR" sz="1400" dirty="0" err="1"/>
              <a:t>tmp</a:t>
            </a:r>
            <a:r>
              <a:rPr lang="pt-BR" sz="1400" dirty="0"/>
              <a:t>/</a:t>
            </a:r>
            <a:r>
              <a:rPr lang="pt-BR" sz="1400" dirty="0" err="1"/>
              <a:t>sensorwkve</a:t>
            </a:r>
            <a:r>
              <a:rPr lang="pt-BR" sz="1400" dirty="0"/>
              <a:t>'</a:t>
            </a:r>
          </a:p>
          <a:p>
            <a:r>
              <a:rPr lang="pt-BR" sz="1400" dirty="0"/>
              <a:t>#</a:t>
            </a:r>
          </a:p>
          <a:p>
            <a:r>
              <a:rPr lang="pt-BR" sz="1400" dirty="0"/>
              <a:t>###############################################################################</a:t>
            </a:r>
          </a:p>
          <a:p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60453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Introduction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 pitchFamily="34" charset="0"/>
              </a:rPr>
              <a:t>Developing your own plugin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 pitchFamily="34" charset="0"/>
              </a:rPr>
              <a:t>Not </a:t>
            </a:r>
            <a:r>
              <a:rPr lang="en-US" dirty="0">
                <a:latin typeface="Myriad Pro Light" pitchFamily="34" charset="0"/>
              </a:rPr>
              <a:t>much knowledge needed</a:t>
            </a:r>
            <a:endParaRPr lang="en-US" dirty="0" smtClean="0">
              <a:latin typeface="Myriad Pro Light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 pitchFamily="34" charset="0"/>
              </a:rPr>
              <a:t>Using models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 pitchFamily="34" charset="0"/>
              </a:rPr>
              <a:t>Understanding output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Myriad Pro Light" pitchFamily="34" charset="0"/>
              </a:rPr>
              <a:t>Implementation </a:t>
            </a:r>
            <a:r>
              <a:rPr lang="en-US" dirty="0" smtClean="0">
                <a:latin typeface="Myriad Pro Light" pitchFamily="34" charset="0"/>
              </a:rPr>
              <a:t>examples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99034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Check</a:t>
            </a:r>
            <a:r>
              <a:rPr lang="pt-BR" dirty="0" smtClean="0"/>
              <a:t> </a:t>
            </a:r>
            <a:r>
              <a:rPr lang="pt-BR" dirty="0" err="1" smtClean="0"/>
              <a:t>snmp</a:t>
            </a:r>
            <a:r>
              <a:rPr lang="pt-BR" dirty="0" smtClean="0"/>
              <a:t> </a:t>
            </a:r>
            <a:r>
              <a:rPr lang="pt-BR" dirty="0" err="1" smtClean="0"/>
              <a:t>answer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pt-BR" sz="1400" dirty="0" err="1"/>
              <a:t>root@nagiosxi</a:t>
            </a:r>
            <a:r>
              <a:rPr lang="pt-BR" sz="1400" dirty="0"/>
              <a:t> </a:t>
            </a:r>
            <a:r>
              <a:rPr lang="pt-BR" sz="1400" dirty="0" err="1"/>
              <a:t>tmp</a:t>
            </a:r>
            <a:r>
              <a:rPr lang="pt-BR" sz="1400" dirty="0"/>
              <a:t>]# /</a:t>
            </a:r>
            <a:r>
              <a:rPr lang="pt-BR" sz="1400" dirty="0" err="1"/>
              <a:t>usr</a:t>
            </a:r>
            <a:r>
              <a:rPr lang="pt-BR" sz="1400" dirty="0"/>
              <a:t>/bin/</a:t>
            </a:r>
            <a:r>
              <a:rPr lang="pt-BR" sz="1400" dirty="0" err="1"/>
              <a:t>snmpwalk</a:t>
            </a:r>
            <a:r>
              <a:rPr lang="pt-BR" sz="1400" dirty="0"/>
              <a:t> -v 2c –c </a:t>
            </a:r>
            <a:r>
              <a:rPr lang="pt-BR" sz="1400" dirty="0" err="1"/>
              <a:t>public</a:t>
            </a:r>
            <a:r>
              <a:rPr lang="pt-BR" sz="1400" dirty="0"/>
              <a:t> 65.18.25.24 1.3.6.1.4.1.8072</a:t>
            </a:r>
          </a:p>
          <a:p>
            <a:pPr>
              <a:lnSpc>
                <a:spcPct val="110000"/>
              </a:lnSpc>
            </a:pPr>
            <a:r>
              <a:rPr lang="pt-BR" sz="1400" dirty="0"/>
              <a:t>NET-SNMP-EXTEND-MIB::nsExtendOutputFull."wkve.0050C24C0200.1" = STRING: 134</a:t>
            </a:r>
          </a:p>
          <a:p>
            <a:pPr>
              <a:lnSpc>
                <a:spcPct val="110000"/>
              </a:lnSpc>
            </a:pPr>
            <a:r>
              <a:rPr lang="pt-BR" sz="1400" dirty="0"/>
              <a:t>NET-SNMP-EXTEND-MIB::nsExtendOutputFull."wkve.0050C24C0200.2" = STRING: 528</a:t>
            </a:r>
          </a:p>
          <a:p>
            <a:pPr>
              <a:lnSpc>
                <a:spcPct val="110000"/>
              </a:lnSpc>
            </a:pPr>
            <a:r>
              <a:rPr lang="pt-BR" sz="1400" dirty="0"/>
              <a:t>NET-SNMP-EXTEND-MIB::nsExtendOutputFull."wkve.0050C24C0200.3" = STRING: 240</a:t>
            </a:r>
          </a:p>
          <a:p>
            <a:pPr>
              <a:lnSpc>
                <a:spcPct val="110000"/>
              </a:lnSpc>
            </a:pPr>
            <a:r>
              <a:rPr lang="pt-BR" sz="1400" dirty="0"/>
              <a:t>NET-SNMP-EXTEND-MIB::nsExtendOutputFull."wkve.0050C24C0200.4" = STRING: 125</a:t>
            </a:r>
          </a:p>
          <a:p>
            <a:pPr>
              <a:lnSpc>
                <a:spcPct val="110000"/>
              </a:lnSpc>
            </a:pPr>
            <a:r>
              <a:rPr lang="pt-BR" sz="1400" dirty="0"/>
              <a:t>NET-SNMP-EXTEND-MIB::nsExtendOutputFull."wkve.0050C24C0200.5" = STRING: 0</a:t>
            </a:r>
          </a:p>
          <a:p>
            <a:pPr>
              <a:lnSpc>
                <a:spcPct val="110000"/>
              </a:lnSpc>
            </a:pPr>
            <a:r>
              <a:rPr lang="pt-BR" sz="1400" dirty="0"/>
              <a:t>NET-SNMP-EXTEND-MIB::nsExtendOutputFull."wkve.0050C24C0200.6" = STRING: 0</a:t>
            </a:r>
          </a:p>
          <a:p>
            <a:pPr>
              <a:lnSpc>
                <a:spcPct val="110000"/>
              </a:lnSpc>
            </a:pPr>
            <a:r>
              <a:rPr lang="pt-BR" sz="1400" dirty="0"/>
              <a:t>NET-SNMP-EXTEND-MIB::nsExtendOutputFull."wkve.0050C24C0200.7" = STRING: 240</a:t>
            </a:r>
          </a:p>
        </p:txBody>
      </p:sp>
    </p:spTree>
    <p:extLst>
      <p:ext uri="{BB962C8B-B14F-4D97-AF65-F5344CB8AC3E}">
        <p14:creationId xmlns:p14="http://schemas.microsoft.com/office/powerpoint/2010/main" val="139179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Discovery OID </a:t>
            </a:r>
            <a:r>
              <a:rPr lang="pt-BR" dirty="0" err="1" smtClean="0"/>
              <a:t>number</a:t>
            </a:r>
            <a:r>
              <a:rPr lang="pt-BR" dirty="0" smtClean="0"/>
              <a:t> </a:t>
            </a:r>
            <a:r>
              <a:rPr lang="pt-BR" dirty="0" err="1" smtClean="0"/>
              <a:t>with</a:t>
            </a:r>
            <a:r>
              <a:rPr lang="pt-BR" dirty="0" smtClean="0"/>
              <a:t> -</a:t>
            </a:r>
            <a:r>
              <a:rPr lang="pt-BR" dirty="0" err="1" smtClean="0"/>
              <a:t>On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1400" dirty="0"/>
              <a:t>[</a:t>
            </a:r>
            <a:r>
              <a:rPr lang="pt-BR" sz="1400" dirty="0" err="1"/>
              <a:t>root@nagiosxi</a:t>
            </a:r>
            <a:r>
              <a:rPr lang="pt-BR" sz="1400" dirty="0"/>
              <a:t> </a:t>
            </a:r>
            <a:r>
              <a:rPr lang="pt-BR" sz="1400" dirty="0" err="1"/>
              <a:t>tmp</a:t>
            </a:r>
            <a:r>
              <a:rPr lang="pt-BR" sz="1400" dirty="0"/>
              <a:t>]# /</a:t>
            </a:r>
            <a:r>
              <a:rPr lang="pt-BR" sz="1400" dirty="0" err="1"/>
              <a:t>usr</a:t>
            </a:r>
            <a:r>
              <a:rPr lang="pt-BR" sz="1400" dirty="0"/>
              <a:t>/bin/</a:t>
            </a:r>
            <a:r>
              <a:rPr lang="pt-BR" sz="1400" dirty="0" err="1"/>
              <a:t>snmpwalk</a:t>
            </a:r>
            <a:r>
              <a:rPr lang="pt-BR" sz="1400" dirty="0"/>
              <a:t> </a:t>
            </a:r>
            <a:r>
              <a:rPr lang="pt-BR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</a:t>
            </a:r>
            <a:r>
              <a:rPr lang="pt-BR" sz="1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On</a:t>
            </a:r>
            <a:r>
              <a:rPr lang="pt-BR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pt-BR" sz="1400" dirty="0"/>
              <a:t>-v 2c -c L@s@S3ns0r 65.181.125.24 1.3.6.1.4.1.8072</a:t>
            </a:r>
          </a:p>
          <a:p>
            <a:r>
              <a:rPr lang="pt-BR" sz="1400" dirty="0"/>
              <a:t>.1.3.6.1.4.1.8072.1.3.2.3.1.2.19.119.107.118.101.46.48.48.53.48.67.50.52.67.48.50.48.48.46.49 = STRING: 134</a:t>
            </a:r>
          </a:p>
          <a:p>
            <a:r>
              <a:rPr lang="pt-BR" sz="1400" dirty="0"/>
              <a:t>.1.3.6.1.4.1.8072.1.3.2.3.1.2.19.119.107.118.101.46.48.48.53.48.67.50.52.67.48.50.48.48.46.50 = STRING: 528</a:t>
            </a:r>
          </a:p>
          <a:p>
            <a:r>
              <a:rPr lang="pt-BR" sz="1400" dirty="0"/>
              <a:t>.1.3.6.1.4.1.8072.1.3.2.3.1.2.19.119.107.118.101.46.48.48.53.48.67.50.52.67.48.50.48.48.46.51 = STRING: 240</a:t>
            </a:r>
          </a:p>
          <a:p>
            <a:r>
              <a:rPr lang="pt-BR" sz="1400" dirty="0"/>
              <a:t>.1.3.6.1.4.1.8072.1.3.2.3.1.2.19.119.107.118.101.46.48.48.53.48.67.50.52.67.48.50.48.48.46.52 = STRING: 125</a:t>
            </a:r>
          </a:p>
          <a:p>
            <a:r>
              <a:rPr lang="pt-BR" sz="1400" dirty="0"/>
              <a:t>.1.3.6.1.4.1.8072.1.3.2.3.1.2.19.119.107.118.101.46.48.48.53.48.67.50.52.67.48.50.48.48.46.53 = STRING: 0</a:t>
            </a:r>
          </a:p>
          <a:p>
            <a:r>
              <a:rPr lang="pt-BR" sz="1400" dirty="0"/>
              <a:t>.1.3.6.1.4.1.8072.1.3.2.3.1.2.19.119.107.118.101.46.48.48.53.48.67.50.52.67.48.50.48.48.46.54 = STRING: 0</a:t>
            </a:r>
          </a:p>
          <a:p>
            <a:r>
              <a:rPr lang="pt-BR" sz="1400" dirty="0"/>
              <a:t>.1.3.6.1.4.1.8072.1.3.2.3.1.2.19.119.107.118.101.46.48.48.53.48.67.50.52.67.48.50.48.48.46.55 = STRING: 240</a:t>
            </a:r>
          </a:p>
          <a:p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38388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US" sz="40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Create </a:t>
            </a:r>
            <a:r>
              <a:rPr lang="en-US" sz="4000" kern="12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shellscript</a:t>
            </a:r>
            <a:r>
              <a:rPr lang="en-US" sz="40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with </a:t>
            </a:r>
            <a:r>
              <a:rPr lang="en-US" sz="4000" kern="12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snmpwalk</a:t>
            </a:r>
            <a:r>
              <a:rPr lang="en-US" sz="40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command</a:t>
            </a:r>
            <a:r>
              <a:rPr lang="en-US" sz="2000" dirty="0" smtClean="0">
                <a:latin typeface="Myriad Pro Light" pitchFamily="34" charset="0"/>
              </a:rPr>
              <a:t/>
            </a:r>
            <a:br>
              <a:rPr lang="en-US" sz="2000" dirty="0" smtClean="0">
                <a:latin typeface="Myriad Pro Light" pitchFamily="34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1600" dirty="0" err="1" smtClean="0"/>
              <a:t>Create</a:t>
            </a:r>
            <a:r>
              <a:rPr lang="pt-BR" sz="1600" dirty="0" smtClean="0"/>
              <a:t> </a:t>
            </a:r>
            <a:r>
              <a:rPr lang="pt-BR" sz="1600" dirty="0" err="1" smtClean="0"/>
              <a:t>shell</a:t>
            </a:r>
            <a:r>
              <a:rPr lang="pt-BR" sz="1600" dirty="0" smtClean="0"/>
              <a:t> script </a:t>
            </a:r>
            <a:r>
              <a:rPr lang="pt-BR" sz="1600" dirty="0" err="1" smtClean="0"/>
              <a:t>to</a:t>
            </a:r>
            <a:r>
              <a:rPr lang="pt-BR" sz="1600" dirty="0" smtClean="0"/>
              <a:t> </a:t>
            </a:r>
            <a:r>
              <a:rPr lang="pt-BR" sz="1600" dirty="0" err="1" smtClean="0"/>
              <a:t>run</a:t>
            </a:r>
            <a:r>
              <a:rPr lang="pt-BR" sz="1600" dirty="0" smtClean="0"/>
              <a:t> </a:t>
            </a:r>
            <a:r>
              <a:rPr lang="pt-BR" sz="1600" dirty="0" err="1" smtClean="0"/>
              <a:t>snmpwalk</a:t>
            </a:r>
            <a:r>
              <a:rPr lang="pt-BR" sz="1600" dirty="0" smtClean="0"/>
              <a:t>:</a:t>
            </a:r>
          </a:p>
          <a:p>
            <a:endParaRPr lang="pt-BR" sz="1600" dirty="0" smtClean="0"/>
          </a:p>
          <a:p>
            <a:r>
              <a:rPr lang="pt-BR" sz="1600" dirty="0" err="1" smtClean="0"/>
              <a:t>cat</a:t>
            </a:r>
            <a:r>
              <a:rPr lang="pt-BR" sz="1600" dirty="0" smtClean="0"/>
              <a:t> /tmp/script.sh</a:t>
            </a:r>
          </a:p>
          <a:p>
            <a:endParaRPr lang="pt-BR" sz="1600" dirty="0"/>
          </a:p>
          <a:p>
            <a:r>
              <a:rPr lang="pt-BR" sz="1600" dirty="0"/>
              <a:t>/</a:t>
            </a:r>
            <a:r>
              <a:rPr lang="pt-BR" sz="1600" dirty="0" err="1"/>
              <a:t>usr</a:t>
            </a:r>
            <a:r>
              <a:rPr lang="pt-BR" sz="1600" dirty="0"/>
              <a:t>/bin/</a:t>
            </a:r>
            <a:r>
              <a:rPr lang="pt-BR" sz="1600" dirty="0" err="1"/>
              <a:t>snmpwalk</a:t>
            </a:r>
            <a:r>
              <a:rPr lang="pt-BR" sz="1600" dirty="0"/>
              <a:t> -</a:t>
            </a:r>
            <a:r>
              <a:rPr lang="pt-BR" sz="1600" dirty="0" err="1"/>
              <a:t>On</a:t>
            </a:r>
            <a:r>
              <a:rPr lang="pt-BR" sz="1600" dirty="0"/>
              <a:t> -v 2c -c </a:t>
            </a:r>
            <a:r>
              <a:rPr lang="pt-BR" sz="1600" dirty="0" smtClean="0"/>
              <a:t>L@s@S3ns0r .</a:t>
            </a:r>
            <a:r>
              <a:rPr lang="pt-BR" sz="1600" dirty="0"/>
              <a:t>1.3.6.1.4.1.8072.1.3.2.3.1.2.19.119.107.118.101.46.48.48.53.48.67.50.52.67.48.50.48.48.46.55</a:t>
            </a:r>
            <a:endParaRPr lang="pt-BR" sz="1600" dirty="0" smtClean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467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US" sz="40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First Step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40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Declare 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/ </a:t>
            </a:r>
            <a:r>
              <a:rPr lang="en-US" sz="40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Get Information</a:t>
            </a:r>
            <a:r>
              <a:rPr lang="en-US" sz="2000" dirty="0" smtClean="0">
                <a:latin typeface="Myriad Pro Light" pitchFamily="34" charset="0"/>
              </a:rPr>
              <a:t/>
            </a:r>
            <a:br>
              <a:rPr lang="en-US" sz="2000" dirty="0" smtClean="0">
                <a:latin typeface="Myriad Pro Light" pitchFamily="34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457200" y="2413338"/>
            <a:ext cx="8229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#!/</a:t>
            </a:r>
            <a:r>
              <a:rPr lang="pt-BR" dirty="0" err="1"/>
              <a:t>usr</a:t>
            </a:r>
            <a:r>
              <a:rPr lang="pt-BR" dirty="0"/>
              <a:t>/bin/</a:t>
            </a:r>
            <a:r>
              <a:rPr lang="pt-BR" dirty="0" err="1"/>
              <a:t>env</a:t>
            </a:r>
            <a:r>
              <a:rPr lang="pt-BR" dirty="0"/>
              <a:t> </a:t>
            </a:r>
            <a:r>
              <a:rPr lang="pt-BR" dirty="0" err="1"/>
              <a:t>php</a:t>
            </a:r>
            <a:endParaRPr lang="pt-BR" dirty="0"/>
          </a:p>
          <a:p>
            <a:r>
              <a:rPr lang="pt-BR" dirty="0"/>
              <a:t>&lt;?</a:t>
            </a:r>
            <a:r>
              <a:rPr lang="pt-BR" dirty="0" err="1"/>
              <a:t>php</a:t>
            </a:r>
            <a:endParaRPr lang="pt-BR" dirty="0"/>
          </a:p>
          <a:p>
            <a:r>
              <a:rPr lang="pt-BR" dirty="0"/>
              <a:t>$file = $output = </a:t>
            </a:r>
            <a:r>
              <a:rPr lang="pt-BR" dirty="0" err="1"/>
              <a:t>shell_exec</a:t>
            </a:r>
            <a:r>
              <a:rPr lang="pt-BR" dirty="0"/>
              <a:t>("/</a:t>
            </a:r>
            <a:r>
              <a:rPr lang="pt-BR" dirty="0" err="1"/>
              <a:t>tmp</a:t>
            </a:r>
            <a:r>
              <a:rPr lang="pt-BR" dirty="0"/>
              <a:t>/script.sh</a:t>
            </a:r>
            <a:r>
              <a:rPr lang="pt-BR" dirty="0" smtClean="0"/>
              <a:t>"); ###### TEMPTURE VALUE</a:t>
            </a:r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35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Second S</a:t>
            </a:r>
            <a:r>
              <a:rPr lang="en-US" dirty="0" smtClean="0"/>
              <a:t>tep: </a:t>
            </a:r>
            <a:r>
              <a:rPr lang="en-US" dirty="0"/>
              <a:t>C</a:t>
            </a:r>
            <a:r>
              <a:rPr lang="en-US" dirty="0" smtClean="0"/>
              <a:t>ore </a:t>
            </a:r>
            <a:r>
              <a:rPr lang="en-US" dirty="0"/>
              <a:t>P</a:t>
            </a:r>
            <a:r>
              <a:rPr lang="en-US" dirty="0" smtClean="0"/>
              <a:t>lugin </a:t>
            </a:r>
            <a:r>
              <a:rPr lang="en-US" dirty="0"/>
              <a:t>/ </a:t>
            </a:r>
            <a:r>
              <a:rPr lang="en-US" dirty="0" smtClean="0"/>
              <a:t>Decision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pt-BR" dirty="0" err="1"/>
              <a:t>if</a:t>
            </a:r>
            <a:r>
              <a:rPr lang="pt-BR" dirty="0"/>
              <a:t> ($file &lt;= 025)</a:t>
            </a:r>
          </a:p>
          <a:p>
            <a:r>
              <a:rPr lang="pt-BR" dirty="0"/>
              <a:t>  {</a:t>
            </a:r>
          </a:p>
          <a:p>
            <a:r>
              <a:rPr lang="pt-BR" dirty="0"/>
              <a:t>  $</a:t>
            </a:r>
            <a:r>
              <a:rPr lang="pt-BR" dirty="0" err="1"/>
              <a:t>output_msg</a:t>
            </a:r>
            <a:r>
              <a:rPr lang="pt-BR" dirty="0"/>
              <a:t> = "OK: </a:t>
            </a:r>
            <a:r>
              <a:rPr lang="pt-BR" dirty="0" err="1" smtClean="0"/>
              <a:t>Tempture</a:t>
            </a:r>
            <a:r>
              <a:rPr lang="pt-BR" dirty="0" smtClean="0"/>
              <a:t> </a:t>
            </a:r>
            <a:r>
              <a:rPr lang="pt-BR" dirty="0"/>
              <a:t>$file";</a:t>
            </a:r>
          </a:p>
          <a:p>
            <a:r>
              <a:rPr lang="pt-BR" dirty="0"/>
              <a:t>  $</a:t>
            </a:r>
            <a:r>
              <a:rPr lang="pt-BR" dirty="0" err="1"/>
              <a:t>exit_code</a:t>
            </a:r>
            <a:r>
              <a:rPr lang="pt-BR" dirty="0"/>
              <a:t> = 0;</a:t>
            </a:r>
          </a:p>
          <a:p>
            <a:r>
              <a:rPr lang="pt-BR" dirty="0"/>
              <a:t>  </a:t>
            </a:r>
            <a:r>
              <a:rPr lang="pt-BR" dirty="0" err="1"/>
              <a:t>display_output</a:t>
            </a:r>
            <a:r>
              <a:rPr lang="pt-BR" dirty="0"/>
              <a:t>($</a:t>
            </a:r>
            <a:r>
              <a:rPr lang="pt-BR" dirty="0" err="1"/>
              <a:t>exit_code</a:t>
            </a:r>
            <a:r>
              <a:rPr lang="pt-BR" dirty="0"/>
              <a:t>, $</a:t>
            </a:r>
            <a:r>
              <a:rPr lang="pt-BR" dirty="0" err="1"/>
              <a:t>output_msg</a:t>
            </a:r>
            <a:r>
              <a:rPr lang="pt-BR" dirty="0"/>
              <a:t>);</a:t>
            </a:r>
          </a:p>
          <a:p>
            <a:r>
              <a:rPr lang="pt-BR" dirty="0"/>
              <a:t>  }</a:t>
            </a:r>
          </a:p>
          <a:p>
            <a:r>
              <a:rPr lang="pt-BR" dirty="0"/>
              <a:t>  </a:t>
            </a:r>
            <a:r>
              <a:rPr lang="pt-BR" dirty="0" err="1"/>
              <a:t>else</a:t>
            </a:r>
            <a:endParaRPr lang="pt-BR" dirty="0"/>
          </a:p>
          <a:p>
            <a:r>
              <a:rPr lang="pt-BR" dirty="0"/>
              <a:t>        {</a:t>
            </a:r>
          </a:p>
          <a:p>
            <a:r>
              <a:rPr lang="pt-BR" dirty="0"/>
              <a:t>         $</a:t>
            </a:r>
            <a:r>
              <a:rPr lang="pt-BR" dirty="0" err="1"/>
              <a:t>output_msg</a:t>
            </a:r>
            <a:r>
              <a:rPr lang="pt-BR" dirty="0"/>
              <a:t> = "CRITICAL: </a:t>
            </a:r>
            <a:r>
              <a:rPr lang="pt-BR" dirty="0" err="1" smtClean="0"/>
              <a:t>Tempture</a:t>
            </a:r>
            <a:r>
              <a:rPr lang="pt-BR" dirty="0" smtClean="0"/>
              <a:t> High </a:t>
            </a:r>
            <a:r>
              <a:rPr lang="pt-BR" dirty="0"/>
              <a:t>$file\n";</a:t>
            </a:r>
          </a:p>
          <a:p>
            <a:r>
              <a:rPr lang="pt-BR" dirty="0"/>
              <a:t>         $</a:t>
            </a:r>
            <a:r>
              <a:rPr lang="pt-BR" dirty="0" err="1"/>
              <a:t>exit_code</a:t>
            </a:r>
            <a:r>
              <a:rPr lang="pt-BR" dirty="0"/>
              <a:t> = 2;</a:t>
            </a:r>
          </a:p>
          <a:p>
            <a:r>
              <a:rPr lang="pt-BR" dirty="0"/>
              <a:t>         </a:t>
            </a:r>
            <a:r>
              <a:rPr lang="pt-BR" dirty="0" err="1"/>
              <a:t>display_output</a:t>
            </a:r>
            <a:r>
              <a:rPr lang="pt-BR" dirty="0"/>
              <a:t>($</a:t>
            </a:r>
            <a:r>
              <a:rPr lang="pt-BR" dirty="0" err="1"/>
              <a:t>exit_code</a:t>
            </a:r>
            <a:r>
              <a:rPr lang="pt-BR" dirty="0"/>
              <a:t>, $</a:t>
            </a:r>
            <a:r>
              <a:rPr lang="pt-BR" dirty="0" err="1"/>
              <a:t>output_msg</a:t>
            </a:r>
            <a:r>
              <a:rPr lang="pt-BR" dirty="0"/>
              <a:t>);</a:t>
            </a:r>
          </a:p>
          <a:p>
            <a:r>
              <a:rPr lang="pt-BR" dirty="0"/>
              <a:t>}</a:t>
            </a:r>
          </a:p>
          <a:p>
            <a:endParaRPr lang="pt-BR" dirty="0"/>
          </a:p>
          <a:p>
            <a:r>
              <a:rPr lang="pt-BR" dirty="0" err="1"/>
              <a:t>function</a:t>
            </a:r>
            <a:r>
              <a:rPr lang="pt-BR" dirty="0"/>
              <a:t> </a:t>
            </a:r>
            <a:r>
              <a:rPr lang="pt-BR" dirty="0" err="1"/>
              <a:t>display_output</a:t>
            </a:r>
            <a:r>
              <a:rPr lang="pt-BR" dirty="0"/>
              <a:t>($</a:t>
            </a:r>
            <a:r>
              <a:rPr lang="pt-BR" dirty="0" err="1"/>
              <a:t>exit_code</a:t>
            </a:r>
            <a:r>
              <a:rPr lang="pt-BR" dirty="0"/>
              <a:t>, $</a:t>
            </a:r>
            <a:r>
              <a:rPr lang="pt-BR" dirty="0" err="1"/>
              <a:t>output_msg</a:t>
            </a:r>
            <a:r>
              <a:rPr lang="pt-BR" dirty="0"/>
              <a:t>) {</a:t>
            </a:r>
          </a:p>
          <a:p>
            <a:r>
              <a:rPr lang="pt-BR" dirty="0"/>
              <a:t>        </a:t>
            </a:r>
            <a:r>
              <a:rPr lang="pt-BR" dirty="0" err="1"/>
              <a:t>print</a:t>
            </a:r>
            <a:r>
              <a:rPr lang="pt-BR" dirty="0"/>
              <a:t> $</a:t>
            </a:r>
            <a:r>
              <a:rPr lang="pt-BR" dirty="0" err="1"/>
              <a:t>output_msg</a:t>
            </a:r>
            <a:r>
              <a:rPr lang="pt-BR" dirty="0"/>
              <a:t>;</a:t>
            </a:r>
          </a:p>
          <a:p>
            <a:r>
              <a:rPr lang="pt-BR" dirty="0"/>
              <a:t>        </a:t>
            </a:r>
            <a:r>
              <a:rPr lang="pt-BR" dirty="0" err="1"/>
              <a:t>exit</a:t>
            </a:r>
            <a:r>
              <a:rPr lang="pt-BR" dirty="0"/>
              <a:t>($</a:t>
            </a:r>
            <a:r>
              <a:rPr lang="pt-BR" dirty="0" err="1"/>
              <a:t>exit_code</a:t>
            </a:r>
            <a:r>
              <a:rPr lang="pt-BR" dirty="0"/>
              <a:t>);</a:t>
            </a:r>
          </a:p>
          <a:p>
            <a:r>
              <a:rPr lang="pt-BR" dirty="0"/>
              <a:t>}</a:t>
            </a:r>
          </a:p>
          <a:p>
            <a:endParaRPr lang="pt-BR" dirty="0"/>
          </a:p>
          <a:p>
            <a:r>
              <a:rPr lang="pt-BR" dirty="0"/>
              <a:t>?&gt;</a:t>
            </a:r>
          </a:p>
        </p:txBody>
      </p:sp>
    </p:spTree>
    <p:extLst>
      <p:ext uri="{BB962C8B-B14F-4D97-AF65-F5344CB8AC3E}">
        <p14:creationId xmlns:p14="http://schemas.microsoft.com/office/powerpoint/2010/main" val="61243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 S</a:t>
            </a:r>
            <a:r>
              <a:rPr lang="en-US" dirty="0" smtClean="0"/>
              <a:t>tep: </a:t>
            </a:r>
            <a:r>
              <a:rPr lang="en-US" dirty="0"/>
              <a:t>O</a:t>
            </a:r>
            <a:r>
              <a:rPr lang="en-US" dirty="0" smtClean="0"/>
              <a:t>utput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pt-BR" dirty="0" err="1"/>
              <a:t>if</a:t>
            </a:r>
            <a:r>
              <a:rPr lang="pt-BR" dirty="0"/>
              <a:t> ($file &lt;= </a:t>
            </a:r>
            <a:r>
              <a:rPr lang="pt-BR" dirty="0" smtClean="0"/>
              <a:t>050)</a:t>
            </a:r>
            <a:endParaRPr lang="pt-BR" dirty="0"/>
          </a:p>
          <a:p>
            <a:r>
              <a:rPr lang="pt-BR" dirty="0"/>
              <a:t>  {</a:t>
            </a:r>
          </a:p>
          <a:p>
            <a:r>
              <a:rPr lang="pt-BR" dirty="0"/>
              <a:t>  $</a:t>
            </a:r>
            <a:r>
              <a:rPr lang="pt-BR" dirty="0" err="1"/>
              <a:t>output_msg</a:t>
            </a:r>
            <a:r>
              <a:rPr lang="pt-BR" dirty="0"/>
              <a:t> = "OK: </a:t>
            </a:r>
            <a:r>
              <a:rPr lang="pt-BR" dirty="0" err="1" smtClean="0"/>
              <a:t>Tempture</a:t>
            </a:r>
            <a:r>
              <a:rPr lang="pt-BR" dirty="0" smtClean="0"/>
              <a:t> </a:t>
            </a:r>
            <a:r>
              <a:rPr lang="pt-BR" dirty="0"/>
              <a:t>$</a:t>
            </a:r>
            <a:r>
              <a:rPr lang="pt-BR" dirty="0" smtClean="0"/>
              <a:t>file </a:t>
            </a:r>
            <a:r>
              <a:rPr lang="pt-BR" b="1" dirty="0"/>
              <a:t>| </a:t>
            </a:r>
            <a:r>
              <a:rPr lang="pt-BR" b="1" dirty="0" err="1" smtClean="0"/>
              <a:t>Tempture</a:t>
            </a:r>
            <a:r>
              <a:rPr lang="pt-BR" b="1" dirty="0" smtClean="0"/>
              <a:t>=$fileDegree;30;50;0;100</a:t>
            </a:r>
            <a:r>
              <a:rPr lang="pt-BR" dirty="0" smtClean="0"/>
              <a:t>";</a:t>
            </a:r>
            <a:endParaRPr lang="pt-BR" dirty="0"/>
          </a:p>
          <a:p>
            <a:r>
              <a:rPr lang="pt-BR" dirty="0"/>
              <a:t>  $</a:t>
            </a:r>
            <a:r>
              <a:rPr lang="pt-BR" dirty="0" err="1"/>
              <a:t>exit_code</a:t>
            </a:r>
            <a:r>
              <a:rPr lang="pt-BR" dirty="0"/>
              <a:t> = 0;</a:t>
            </a:r>
          </a:p>
          <a:p>
            <a:r>
              <a:rPr lang="pt-BR" dirty="0"/>
              <a:t>  </a:t>
            </a:r>
            <a:r>
              <a:rPr lang="pt-BR" dirty="0" err="1"/>
              <a:t>display_output</a:t>
            </a:r>
            <a:r>
              <a:rPr lang="pt-BR" dirty="0"/>
              <a:t>($</a:t>
            </a:r>
            <a:r>
              <a:rPr lang="pt-BR" dirty="0" err="1"/>
              <a:t>exit_code</a:t>
            </a:r>
            <a:r>
              <a:rPr lang="pt-BR" dirty="0"/>
              <a:t>, $</a:t>
            </a:r>
            <a:r>
              <a:rPr lang="pt-BR" dirty="0" err="1"/>
              <a:t>output_msg</a:t>
            </a:r>
            <a:r>
              <a:rPr lang="pt-BR" dirty="0"/>
              <a:t>);</a:t>
            </a:r>
          </a:p>
          <a:p>
            <a:r>
              <a:rPr lang="pt-BR" dirty="0"/>
              <a:t>  }</a:t>
            </a:r>
          </a:p>
          <a:p>
            <a:r>
              <a:rPr lang="pt-BR" dirty="0"/>
              <a:t>  </a:t>
            </a:r>
            <a:r>
              <a:rPr lang="pt-BR" dirty="0" err="1"/>
              <a:t>else</a:t>
            </a:r>
            <a:endParaRPr lang="pt-BR" dirty="0"/>
          </a:p>
          <a:p>
            <a:r>
              <a:rPr lang="pt-BR" dirty="0"/>
              <a:t>        {</a:t>
            </a:r>
          </a:p>
          <a:p>
            <a:r>
              <a:rPr lang="pt-BR" dirty="0"/>
              <a:t>         $</a:t>
            </a:r>
            <a:r>
              <a:rPr lang="pt-BR" dirty="0" err="1"/>
              <a:t>output_msg</a:t>
            </a:r>
            <a:r>
              <a:rPr lang="pt-BR" dirty="0"/>
              <a:t> = "CRITICAL: </a:t>
            </a:r>
            <a:r>
              <a:rPr lang="pt-BR" dirty="0" err="1"/>
              <a:t>Tempture</a:t>
            </a:r>
            <a:r>
              <a:rPr lang="pt-BR" dirty="0"/>
              <a:t> High </a:t>
            </a:r>
            <a:r>
              <a:rPr lang="pt-BR" dirty="0" smtClean="0"/>
              <a:t>$file </a:t>
            </a:r>
            <a:r>
              <a:rPr lang="pt-BR" b="1" dirty="0"/>
              <a:t>| </a:t>
            </a:r>
            <a:r>
              <a:rPr lang="pt-BR" b="1" dirty="0" err="1"/>
              <a:t>Tempture</a:t>
            </a:r>
            <a:r>
              <a:rPr lang="pt-BR" b="1" dirty="0"/>
              <a:t>=$fileDegree;30;50;0;100</a:t>
            </a:r>
            <a:r>
              <a:rPr lang="pt-BR" dirty="0" smtClean="0"/>
              <a:t> \</a:t>
            </a:r>
            <a:r>
              <a:rPr lang="pt-BR" dirty="0"/>
              <a:t>n";</a:t>
            </a:r>
          </a:p>
          <a:p>
            <a:r>
              <a:rPr lang="pt-BR" dirty="0"/>
              <a:t>         $</a:t>
            </a:r>
            <a:r>
              <a:rPr lang="pt-BR" dirty="0" err="1"/>
              <a:t>exit_code</a:t>
            </a:r>
            <a:r>
              <a:rPr lang="pt-BR" dirty="0"/>
              <a:t> = 2;</a:t>
            </a:r>
          </a:p>
          <a:p>
            <a:r>
              <a:rPr lang="pt-BR" dirty="0"/>
              <a:t>         </a:t>
            </a:r>
            <a:r>
              <a:rPr lang="pt-BR" dirty="0" err="1"/>
              <a:t>display_output</a:t>
            </a:r>
            <a:r>
              <a:rPr lang="pt-BR" dirty="0"/>
              <a:t>($</a:t>
            </a:r>
            <a:r>
              <a:rPr lang="pt-BR" dirty="0" err="1"/>
              <a:t>exit_code</a:t>
            </a:r>
            <a:r>
              <a:rPr lang="pt-BR" dirty="0"/>
              <a:t>, $</a:t>
            </a:r>
            <a:r>
              <a:rPr lang="pt-BR" dirty="0" err="1"/>
              <a:t>output_msg</a:t>
            </a:r>
            <a:r>
              <a:rPr lang="pt-BR" dirty="0"/>
              <a:t>);</a:t>
            </a:r>
          </a:p>
          <a:p>
            <a:r>
              <a:rPr lang="pt-BR" dirty="0"/>
              <a:t>}</a:t>
            </a:r>
          </a:p>
          <a:p>
            <a:endParaRPr lang="pt-BR" dirty="0"/>
          </a:p>
          <a:p>
            <a:r>
              <a:rPr lang="pt-BR" dirty="0" err="1"/>
              <a:t>function</a:t>
            </a:r>
            <a:r>
              <a:rPr lang="pt-BR" dirty="0"/>
              <a:t> </a:t>
            </a:r>
            <a:r>
              <a:rPr lang="pt-BR" dirty="0" err="1"/>
              <a:t>display_output</a:t>
            </a:r>
            <a:r>
              <a:rPr lang="pt-BR" dirty="0"/>
              <a:t>($</a:t>
            </a:r>
            <a:r>
              <a:rPr lang="pt-BR" dirty="0" err="1"/>
              <a:t>exit_code</a:t>
            </a:r>
            <a:r>
              <a:rPr lang="pt-BR" dirty="0"/>
              <a:t>, $</a:t>
            </a:r>
            <a:r>
              <a:rPr lang="pt-BR" dirty="0" err="1"/>
              <a:t>output_msg</a:t>
            </a:r>
            <a:r>
              <a:rPr lang="pt-BR" dirty="0"/>
              <a:t>) {</a:t>
            </a:r>
          </a:p>
          <a:p>
            <a:r>
              <a:rPr lang="pt-BR" dirty="0"/>
              <a:t>        </a:t>
            </a:r>
            <a:r>
              <a:rPr lang="pt-BR" dirty="0" err="1"/>
              <a:t>print</a:t>
            </a:r>
            <a:r>
              <a:rPr lang="pt-BR" dirty="0"/>
              <a:t> $</a:t>
            </a:r>
            <a:r>
              <a:rPr lang="pt-BR" dirty="0" err="1"/>
              <a:t>output_msg</a:t>
            </a:r>
            <a:r>
              <a:rPr lang="pt-BR" dirty="0"/>
              <a:t>;</a:t>
            </a:r>
          </a:p>
          <a:p>
            <a:r>
              <a:rPr lang="pt-BR" dirty="0"/>
              <a:t>        </a:t>
            </a:r>
            <a:r>
              <a:rPr lang="pt-BR" dirty="0" err="1"/>
              <a:t>exit</a:t>
            </a:r>
            <a:r>
              <a:rPr lang="pt-BR" dirty="0"/>
              <a:t>($</a:t>
            </a:r>
            <a:r>
              <a:rPr lang="pt-BR" dirty="0" err="1"/>
              <a:t>exit_code</a:t>
            </a:r>
            <a:r>
              <a:rPr lang="pt-BR" dirty="0"/>
              <a:t>);</a:t>
            </a:r>
          </a:p>
          <a:p>
            <a:r>
              <a:rPr lang="pt-BR" dirty="0"/>
              <a:t>}</a:t>
            </a:r>
          </a:p>
          <a:p>
            <a:endParaRPr lang="pt-BR" dirty="0"/>
          </a:p>
          <a:p>
            <a:r>
              <a:rPr lang="pt-BR" dirty="0" smtClean="0"/>
              <a:t>?&gt; </a:t>
            </a:r>
            <a:endParaRPr lang="pt-BR" dirty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150" y="5353050"/>
            <a:ext cx="733425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07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Conclusion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>
              <a:latin typeface="Myriad Pro Light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yriad Pro Light" pitchFamily="34" charset="0"/>
              </a:rPr>
              <a:t>You can developer your own plugin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>
              <a:latin typeface="Myriad Pro Light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yriad Pro Light" pitchFamily="34" charset="0"/>
              </a:rPr>
              <a:t>Follow three steps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Myriad Pro Light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yriad Pro Light" pitchFamily="34" charset="0"/>
              </a:rPr>
              <a:t>Will be creative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>
              <a:latin typeface="Myriad Pro Light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yriad Pro Light" pitchFamily="34" charset="0"/>
              </a:rPr>
              <a:t>Use Nagios XI to the best visualization</a:t>
            </a:r>
            <a:endParaRPr lang="en-US" sz="2400" dirty="0">
              <a:latin typeface="Myriad Pro Light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>
              <a:latin typeface="Myriad Pro Light" pitchFamily="34" charset="0"/>
            </a:endParaRPr>
          </a:p>
        </p:txBody>
      </p:sp>
      <p:pic>
        <p:nvPicPr>
          <p:cNvPr id="7170" name="Picture 2" descr="C:\Users\zbordeau\AppData\Local\Microsoft\Windows\Temporary Internet Files\Content.IE5\AV93OOZ6\MC90005916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76400"/>
            <a:ext cx="3031084" cy="305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62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Questions?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Any questions?</a:t>
            </a:r>
          </a:p>
          <a:p>
            <a:endParaRPr lang="en-US" sz="2000" dirty="0">
              <a:latin typeface="Myriad Pro Light" pitchFamily="34" charset="0"/>
            </a:endParaRPr>
          </a:p>
          <a:p>
            <a:r>
              <a:rPr lang="en-US" sz="2400" dirty="0" smtClean="0">
                <a:latin typeface="Myriad Pro Light" pitchFamily="34" charset="0"/>
              </a:rPr>
              <a:t>Thanks!</a:t>
            </a:r>
            <a:endParaRPr lang="en-US" sz="2400" dirty="0">
              <a:latin typeface="Myriad Pro Light" pitchFamily="34" charset="0"/>
            </a:endParaRPr>
          </a:p>
        </p:txBody>
      </p:sp>
      <p:pic>
        <p:nvPicPr>
          <p:cNvPr id="6146" name="Picture 2" descr="C:\Users\zbordeau\AppData\Local\Microsoft\Windows\Temporary Internet Files\Content.IE5\AV93OOZ6\MP90031559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00200"/>
            <a:ext cx="4405357" cy="314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5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762000"/>
            <a:ext cx="8534400" cy="1524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Myriad Pro Light" pitchFamily="34" charset="0"/>
              </a:rPr>
              <a:t>The End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Rodrigo Faria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rmfaria@ma.nagios.com</a:t>
            </a:r>
            <a:endParaRPr lang="en-US" dirty="0"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88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Three Ways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/>
          <a:lstStyle/>
          <a:p>
            <a:pPr algn="ctr"/>
            <a:r>
              <a:rPr lang="en-US" dirty="0" smtClean="0">
                <a:latin typeface="Myriad Pro Light" pitchFamily="34" charset="0"/>
              </a:rPr>
              <a:t>Developing your own plugin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>
              <a:latin typeface="Myriad Pro Light" pitchFamily="34" charset="0"/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Myriad Pro Light" pitchFamily="34" charset="0"/>
              </a:rPr>
              <a:t>First step: declare / get information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Myriad Pro Light" pitchFamily="34" charset="0"/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Myriad Pro Light" pitchFamily="34" charset="0"/>
              </a:rPr>
              <a:t>Second step</a:t>
            </a:r>
            <a:r>
              <a:rPr lang="pt-BR" sz="3200" dirty="0" smtClean="0">
                <a:latin typeface="Myriad Pro Light" pitchFamily="34" charset="0"/>
              </a:rPr>
              <a:t>: </a:t>
            </a:r>
            <a:r>
              <a:rPr lang="en-US" sz="3200" dirty="0" smtClean="0">
                <a:latin typeface="Myriad Pro Light" pitchFamily="34" charset="0"/>
              </a:rPr>
              <a:t>core plugin / decision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Myriad Pro Light" pitchFamily="34" charset="0"/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Myriad Pro Light" pitchFamily="34" charset="0"/>
              </a:rPr>
              <a:t>Third step: output / graphs &amp; gauges</a:t>
            </a:r>
            <a:endParaRPr lang="en-US" sz="3200" dirty="0"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90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>
                <a:latin typeface="Myriad Pro Light" pitchFamily="34" charset="0"/>
              </a:rPr>
              <a:t>Required</a:t>
            </a:r>
            <a:r>
              <a:rPr lang="pt-BR" dirty="0">
                <a:latin typeface="Myriad Pro Light" pitchFamily="34" charset="0"/>
              </a:rPr>
              <a:t> </a:t>
            </a:r>
            <a:r>
              <a:rPr lang="pt-BR" dirty="0" err="1">
                <a:latin typeface="Myriad Pro Light" pitchFamily="34" charset="0"/>
              </a:rPr>
              <a:t>Information</a:t>
            </a:r>
            <a:r>
              <a:rPr lang="pt-BR" dirty="0">
                <a:latin typeface="Myriad Pro Light" pitchFamily="34" charset="0"/>
              </a:rPr>
              <a:t> </a:t>
            </a:r>
            <a:r>
              <a:rPr lang="pt-BR" dirty="0" err="1">
                <a:latin typeface="Myriad Pro Light" pitchFamily="34" charset="0"/>
              </a:rPr>
              <a:t>Before</a:t>
            </a:r>
            <a:r>
              <a:rPr lang="pt-BR" dirty="0">
                <a:latin typeface="Myriad Pro Light" pitchFamily="34" charset="0"/>
              </a:rPr>
              <a:t> </a:t>
            </a:r>
            <a:r>
              <a:rPr lang="pt-BR" dirty="0" err="1">
                <a:latin typeface="Myriad Pro Light" pitchFamily="34" charset="0"/>
              </a:rPr>
              <a:t>First</a:t>
            </a:r>
            <a:r>
              <a:rPr lang="pt-BR" dirty="0">
                <a:latin typeface="Myriad Pro Light" pitchFamily="34" charset="0"/>
              </a:rPr>
              <a:t> </a:t>
            </a:r>
            <a:r>
              <a:rPr lang="pt-BR" dirty="0" err="1" smtClean="0">
                <a:latin typeface="Myriad Pro Light" pitchFamily="34" charset="0"/>
              </a:rPr>
              <a:t>Step</a:t>
            </a:r>
            <a:endParaRPr lang="pt-BR" dirty="0">
              <a:latin typeface="Myriad Pro Light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730904"/>
              </p:ext>
            </p:extLst>
          </p:nvPr>
        </p:nvGraphicFramePr>
        <p:xfrm>
          <a:off x="609600" y="1219200"/>
          <a:ext cx="8077201" cy="5000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00"/>
                <a:gridCol w="2324100"/>
                <a:gridCol w="4038601"/>
              </a:tblGrid>
              <a:tr h="717531">
                <a:tc>
                  <a:txBody>
                    <a:bodyPr/>
                    <a:lstStyle/>
                    <a:p>
                      <a:pPr algn="ctr"/>
                      <a:r>
                        <a:rPr lang="pt-BR" sz="2400" b="1" baseline="0" dirty="0" err="1"/>
                        <a:t>Numeric</a:t>
                      </a:r>
                      <a:r>
                        <a:rPr lang="pt-BR" sz="2400" b="1" baseline="0" dirty="0"/>
                        <a:t> </a:t>
                      </a:r>
                      <a:r>
                        <a:rPr lang="pt-BR" sz="2400" b="1" baseline="0" dirty="0" err="1"/>
                        <a:t>Value</a:t>
                      </a:r>
                      <a:endParaRPr lang="pt-BR" sz="2400" b="1" baseline="0" dirty="0"/>
                    </a:p>
                  </a:txBody>
                  <a:tcPr marL="20685" marR="20685" marT="20685" marB="206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baseline="0"/>
                        <a:t>Service Status</a:t>
                      </a:r>
                    </a:p>
                  </a:txBody>
                  <a:tcPr marL="20685" marR="20685" marT="20685" marB="206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baseline="0" dirty="0"/>
                        <a:t>Status </a:t>
                      </a:r>
                      <a:r>
                        <a:rPr lang="pt-BR" sz="2400" b="1" baseline="0" dirty="0" err="1"/>
                        <a:t>Description</a:t>
                      </a:r>
                      <a:endParaRPr lang="pt-BR" sz="2400" b="1" baseline="0" dirty="0"/>
                    </a:p>
                  </a:txBody>
                  <a:tcPr marL="20685" marR="20685" marT="20685" marB="20685" anchor="ctr"/>
                </a:tc>
              </a:tr>
              <a:tr h="490866">
                <a:tc>
                  <a:txBody>
                    <a:bodyPr/>
                    <a:lstStyle/>
                    <a:p>
                      <a:pPr algn="ctr"/>
                      <a:r>
                        <a:rPr lang="pt-BR" sz="3200" kern="1200" dirty="0">
                          <a:solidFill>
                            <a:schemeClr val="tx1"/>
                          </a:solidFill>
                          <a:latin typeface="Myriad Pro Light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20685" marR="20685" marT="20685" marB="206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b="1" kern="1200" dirty="0">
                          <a:solidFill>
                            <a:srgbClr val="66FF33"/>
                          </a:solidFill>
                          <a:latin typeface="Myriad Pro Light" pitchFamily="34" charset="0"/>
                          <a:ea typeface="+mn-ea"/>
                          <a:cs typeface="+mn-cs"/>
                        </a:rPr>
                        <a:t>OK</a:t>
                      </a:r>
                    </a:p>
                  </a:txBody>
                  <a:tcPr marL="20685" marR="20685" marT="20685" marB="20685" anchor="ctr"/>
                </a:tc>
                <a:tc>
                  <a:txBody>
                    <a:bodyPr/>
                    <a:lstStyle/>
                    <a:p>
                      <a:r>
                        <a:rPr lang="en-US" sz="1430" baseline="0" dirty="0"/>
                        <a:t>The plugin was able to check the service and it appeared to be functioning properly</a:t>
                      </a:r>
                    </a:p>
                  </a:txBody>
                  <a:tcPr marL="20685" marR="20685" marT="20685" marB="20685" anchor="ctr"/>
                </a:tc>
              </a:tr>
              <a:tr h="842334">
                <a:tc>
                  <a:txBody>
                    <a:bodyPr/>
                    <a:lstStyle/>
                    <a:p>
                      <a:pPr algn="ctr"/>
                      <a:r>
                        <a:rPr lang="pt-BR" sz="3200" kern="1200" dirty="0">
                          <a:solidFill>
                            <a:schemeClr val="tx1"/>
                          </a:solidFill>
                          <a:latin typeface="Myriad Pro Light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20685" marR="20685" marT="20685" marB="206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kern="1200" dirty="0" err="1">
                          <a:solidFill>
                            <a:srgbClr val="FFFF00"/>
                          </a:solidFill>
                          <a:latin typeface="Myriad Pro Light" pitchFamily="34" charset="0"/>
                          <a:ea typeface="+mn-ea"/>
                          <a:cs typeface="+mn-cs"/>
                        </a:rPr>
                        <a:t>Warning</a:t>
                      </a:r>
                      <a:endParaRPr lang="pt-BR" sz="3200" kern="1200" dirty="0">
                        <a:solidFill>
                          <a:srgbClr val="FFFF00"/>
                        </a:solidFill>
                        <a:latin typeface="Myriad Pro Light" pitchFamily="34" charset="0"/>
                        <a:ea typeface="+mn-ea"/>
                        <a:cs typeface="+mn-cs"/>
                      </a:endParaRPr>
                    </a:p>
                  </a:txBody>
                  <a:tcPr marL="20685" marR="20685" marT="20685" marB="20685" anchor="ctr"/>
                </a:tc>
                <a:tc>
                  <a:txBody>
                    <a:bodyPr/>
                    <a:lstStyle/>
                    <a:p>
                      <a:r>
                        <a:rPr lang="en-US" sz="1430" baseline="0" dirty="0"/>
                        <a:t>The plugin was able to check the service, but it appeared to be above some "warning" threshold or did not appear to be working properly</a:t>
                      </a:r>
                    </a:p>
                  </a:txBody>
                  <a:tcPr marL="20685" marR="20685" marT="20685" marB="20685" anchor="ctr"/>
                </a:tc>
              </a:tr>
              <a:tr h="608022">
                <a:tc>
                  <a:txBody>
                    <a:bodyPr/>
                    <a:lstStyle/>
                    <a:p>
                      <a:pPr algn="ctr"/>
                      <a:r>
                        <a:rPr lang="pt-BR" sz="3200" kern="1200" dirty="0">
                          <a:solidFill>
                            <a:schemeClr val="tx1"/>
                          </a:solidFill>
                          <a:latin typeface="Myriad Pro Light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20685" marR="20685" marT="20685" marB="206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kern="1200" dirty="0" err="1">
                          <a:solidFill>
                            <a:srgbClr val="FF0000"/>
                          </a:solidFill>
                          <a:latin typeface="Myriad Pro Light" pitchFamily="34" charset="0"/>
                          <a:ea typeface="+mn-ea"/>
                          <a:cs typeface="+mn-cs"/>
                        </a:rPr>
                        <a:t>Critical</a:t>
                      </a:r>
                      <a:endParaRPr lang="pt-BR" sz="3200" kern="1200" dirty="0">
                        <a:solidFill>
                          <a:srgbClr val="FF0000"/>
                        </a:solidFill>
                        <a:latin typeface="Myriad Pro Light" pitchFamily="34" charset="0"/>
                        <a:ea typeface="+mn-ea"/>
                        <a:cs typeface="+mn-cs"/>
                      </a:endParaRPr>
                    </a:p>
                  </a:txBody>
                  <a:tcPr marL="20685" marR="20685" marT="20685" marB="20685" anchor="ctr"/>
                </a:tc>
                <a:tc>
                  <a:txBody>
                    <a:bodyPr/>
                    <a:lstStyle/>
                    <a:p>
                      <a:r>
                        <a:rPr lang="en-US" sz="1430" baseline="0" dirty="0"/>
                        <a:t>The plugin detected that either the service was not running or it was above some "critical" threshold</a:t>
                      </a:r>
                    </a:p>
                  </a:txBody>
                  <a:tcPr marL="20685" marR="20685" marT="20685" marB="20685" anchor="ctr"/>
                </a:tc>
              </a:tr>
              <a:tr h="2248211">
                <a:tc>
                  <a:txBody>
                    <a:bodyPr/>
                    <a:lstStyle/>
                    <a:p>
                      <a:pPr algn="ctr"/>
                      <a:r>
                        <a:rPr lang="pt-BR" sz="3200" kern="1200" dirty="0">
                          <a:solidFill>
                            <a:schemeClr val="tx1"/>
                          </a:solidFill>
                          <a:latin typeface="Myriad Pro Light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20685" marR="20685" marT="20685" marB="206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kern="1200" dirty="0" err="1">
                          <a:solidFill>
                            <a:srgbClr val="FFC000"/>
                          </a:solidFill>
                          <a:latin typeface="Myriad Pro Light" pitchFamily="34" charset="0"/>
                          <a:ea typeface="+mn-ea"/>
                          <a:cs typeface="+mn-cs"/>
                        </a:rPr>
                        <a:t>Unknown</a:t>
                      </a:r>
                      <a:endParaRPr lang="pt-BR" sz="3200" kern="1200" dirty="0">
                        <a:solidFill>
                          <a:srgbClr val="FFC000"/>
                        </a:solidFill>
                        <a:latin typeface="Myriad Pro Light" pitchFamily="34" charset="0"/>
                        <a:ea typeface="+mn-ea"/>
                        <a:cs typeface="+mn-cs"/>
                      </a:endParaRPr>
                    </a:p>
                  </a:txBody>
                  <a:tcPr marL="20685" marR="20685" marT="20685" marB="20685" anchor="ctr"/>
                </a:tc>
                <a:tc>
                  <a:txBody>
                    <a:bodyPr/>
                    <a:lstStyle/>
                    <a:p>
                      <a:r>
                        <a:rPr lang="en-US" sz="1430" baseline="0" dirty="0"/>
                        <a:t>Invalid command line arguments were supplied to the plugin or low-level failures internal to the plugin (such as unable to fork, or open a </a:t>
                      </a:r>
                      <a:r>
                        <a:rPr lang="en-US" sz="1430" baseline="0" dirty="0" err="1"/>
                        <a:t>tcp</a:t>
                      </a:r>
                      <a:r>
                        <a:rPr lang="en-US" sz="1430" baseline="0" dirty="0"/>
                        <a:t> socket) that prevent it from performing the specified operation. Higher-level errors (such as name resolution errors, socket timeouts, </a:t>
                      </a:r>
                      <a:r>
                        <a:rPr lang="en-US" sz="1430" baseline="0" dirty="0" err="1"/>
                        <a:t>etc</a:t>
                      </a:r>
                      <a:r>
                        <a:rPr lang="en-US" sz="1430" baseline="0" dirty="0"/>
                        <a:t>) are outside of the control of plugins and should generally NOT be reported as UNKNOWN states.</a:t>
                      </a:r>
                    </a:p>
                  </a:txBody>
                  <a:tcPr marL="20685" marR="20685" marT="20685" marB="2068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848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Code</a:t>
            </a:r>
            <a:r>
              <a:rPr lang="pt-BR" dirty="0" smtClean="0"/>
              <a:t> </a:t>
            </a:r>
            <a:r>
              <a:rPr lang="pt-BR" dirty="0" err="1" smtClean="0"/>
              <a:t>Flow</a:t>
            </a:r>
            <a:r>
              <a:rPr lang="pt-BR" dirty="0" smtClean="0"/>
              <a:t> </a:t>
            </a:r>
            <a:r>
              <a:rPr lang="pt-BR" dirty="0" err="1" smtClean="0"/>
              <a:t>Example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390" y="2286000"/>
            <a:ext cx="763161" cy="1049718"/>
          </a:xfrm>
          <a:prstGeom prst="rect">
            <a:avLst/>
          </a:prstGeom>
        </p:spPr>
      </p:pic>
      <p:sp>
        <p:nvSpPr>
          <p:cNvPr id="12" name="Seta para a direita listrada 11"/>
          <p:cNvSpPr/>
          <p:nvPr/>
        </p:nvSpPr>
        <p:spPr>
          <a:xfrm>
            <a:off x="2209800" y="2288071"/>
            <a:ext cx="2057399" cy="53339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RUN COMMAND </a:t>
            </a:r>
            <a:endParaRPr lang="pt-BR" b="1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422" y="2286000"/>
            <a:ext cx="914978" cy="994738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354099" y="3338245"/>
            <a:ext cx="1855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NAGIOS PROCESS</a:t>
            </a:r>
            <a:endParaRPr lang="pt-BR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4572000" y="3343504"/>
            <a:ext cx="1020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PLUGINS</a:t>
            </a:r>
            <a:endParaRPr lang="pt-BR" b="1" dirty="0"/>
          </a:p>
        </p:txBody>
      </p:sp>
      <p:sp>
        <p:nvSpPr>
          <p:cNvPr id="17" name="Seta dobrada 16"/>
          <p:cNvSpPr/>
          <p:nvPr/>
        </p:nvSpPr>
        <p:spPr>
          <a:xfrm rot="5400000">
            <a:off x="6555104" y="2724242"/>
            <a:ext cx="834228" cy="101617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0" name="Seta dobrada 9"/>
          <p:cNvSpPr/>
          <p:nvPr/>
        </p:nvSpPr>
        <p:spPr>
          <a:xfrm rot="16200000">
            <a:off x="4982437" y="4102095"/>
            <a:ext cx="834228" cy="101617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0169" y="4145276"/>
            <a:ext cx="773631" cy="929813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6464129" y="5075089"/>
            <a:ext cx="14063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/>
              <a:t>MONITORED</a:t>
            </a:r>
          </a:p>
          <a:p>
            <a:pPr algn="ctr"/>
            <a:r>
              <a:rPr lang="pt-BR" b="1" dirty="0" smtClean="0"/>
              <a:t> SYSTEM</a:t>
            </a:r>
            <a:endParaRPr lang="pt-BR" b="1" dirty="0"/>
          </a:p>
        </p:txBody>
      </p:sp>
      <p:sp>
        <p:nvSpPr>
          <p:cNvPr id="5" name="Seta para a esquerda 4"/>
          <p:cNvSpPr/>
          <p:nvPr/>
        </p:nvSpPr>
        <p:spPr>
          <a:xfrm>
            <a:off x="2209801" y="2973870"/>
            <a:ext cx="2057399" cy="47524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RETURN 0 1 2 3</a:t>
            </a:r>
            <a:endParaRPr lang="pt-BR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4348493" y="5075089"/>
            <a:ext cx="1684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RETURN SCRIPT</a:t>
            </a:r>
            <a:endParaRPr lang="pt-BR" b="1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6770169" y="2370104"/>
            <a:ext cx="1328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RUN SCRIPT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9905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16" grpId="0"/>
      <p:bldP spid="17" grpId="0" animBg="1"/>
      <p:bldP spid="10" grpId="0" animBg="1"/>
      <p:bldP spid="18" grpId="0"/>
      <p:bldP spid="5" grpId="0" animBg="1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First</a:t>
            </a:r>
            <a:r>
              <a:rPr lang="pt-BR" dirty="0" smtClean="0"/>
              <a:t> </a:t>
            </a:r>
            <a:r>
              <a:rPr lang="pt-BR" dirty="0" err="1" smtClean="0"/>
              <a:t>example</a:t>
            </a:r>
            <a:r>
              <a:rPr lang="pt-BR" dirty="0" smtClean="0"/>
              <a:t>: Real </a:t>
            </a:r>
            <a:r>
              <a:rPr lang="pt-BR" dirty="0" err="1"/>
              <a:t>E</a:t>
            </a:r>
            <a:r>
              <a:rPr lang="pt-BR" dirty="0" err="1" smtClean="0"/>
              <a:t>state</a:t>
            </a:r>
            <a:r>
              <a:rPr lang="pt-BR" dirty="0" smtClean="0"/>
              <a:t> </a:t>
            </a:r>
            <a:r>
              <a:rPr lang="pt-BR" dirty="0" err="1"/>
              <a:t>A</a:t>
            </a:r>
            <a:r>
              <a:rPr lang="pt-BR" dirty="0" err="1" smtClean="0"/>
              <a:t>gency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663" y="1472851"/>
            <a:ext cx="4345137" cy="464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35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US" sz="40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First Step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40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Declare 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/ </a:t>
            </a:r>
            <a:r>
              <a:rPr lang="en-US" sz="40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Get Information</a:t>
            </a:r>
            <a:r>
              <a:rPr lang="en-US" sz="2000" dirty="0" smtClean="0">
                <a:latin typeface="Myriad Pro Light" pitchFamily="34" charset="0"/>
              </a:rPr>
              <a:t/>
            </a:r>
            <a:br>
              <a:rPr lang="en-US" sz="2000" dirty="0" smtClean="0">
                <a:latin typeface="Myriad Pro Light" pitchFamily="34" charset="0"/>
              </a:rPr>
            </a:b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17223" y="2346119"/>
            <a:ext cx="5309553" cy="30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14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err="1"/>
              <a:t>Simple</a:t>
            </a:r>
            <a:r>
              <a:rPr lang="pt-BR" sz="4000" dirty="0"/>
              <a:t> PHP: </a:t>
            </a:r>
            <a:r>
              <a:rPr lang="pt-BR" sz="4000" dirty="0" smtClean="0"/>
              <a:t>Declare </a:t>
            </a:r>
            <a:r>
              <a:rPr lang="pt-BR" sz="4000" dirty="0" err="1" smtClean="0"/>
              <a:t>and</a:t>
            </a:r>
            <a:r>
              <a:rPr lang="pt-BR" sz="4000" dirty="0" smtClean="0"/>
              <a:t> </a:t>
            </a:r>
            <a:r>
              <a:rPr lang="pt-BR" sz="4000" dirty="0" err="1" smtClean="0"/>
              <a:t>Get</a:t>
            </a:r>
            <a:r>
              <a:rPr lang="pt-BR" sz="4000" dirty="0" smtClean="0"/>
              <a:t> Info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1400" dirty="0" smtClean="0"/>
          </a:p>
          <a:p>
            <a:endParaRPr lang="pt-BR" sz="1400" dirty="0"/>
          </a:p>
          <a:p>
            <a:r>
              <a:rPr lang="pt-BR" sz="1400" dirty="0" smtClean="0"/>
              <a:t>########################### HEADER PHP SCRIPT</a:t>
            </a:r>
          </a:p>
          <a:p>
            <a:r>
              <a:rPr lang="pt-BR" sz="1400" dirty="0" smtClean="0"/>
              <a:t>#!/</a:t>
            </a:r>
            <a:r>
              <a:rPr lang="pt-BR" sz="1400" dirty="0" err="1"/>
              <a:t>usr</a:t>
            </a:r>
            <a:r>
              <a:rPr lang="pt-BR" sz="1400" dirty="0"/>
              <a:t>/bin/</a:t>
            </a:r>
            <a:r>
              <a:rPr lang="pt-BR" sz="1400" dirty="0" err="1"/>
              <a:t>env</a:t>
            </a:r>
            <a:r>
              <a:rPr lang="pt-BR" sz="1400" dirty="0"/>
              <a:t> </a:t>
            </a:r>
            <a:r>
              <a:rPr lang="pt-BR" sz="1400" dirty="0" err="1"/>
              <a:t>php</a:t>
            </a:r>
            <a:endParaRPr lang="pt-BR" sz="1400" dirty="0"/>
          </a:p>
          <a:p>
            <a:r>
              <a:rPr lang="pt-BR" sz="1400" dirty="0"/>
              <a:t>&lt;?</a:t>
            </a:r>
            <a:r>
              <a:rPr lang="pt-BR" sz="1400" dirty="0" err="1"/>
              <a:t>php</a:t>
            </a:r>
            <a:endParaRPr lang="pt-BR" sz="1400" dirty="0"/>
          </a:p>
          <a:p>
            <a:endParaRPr lang="pt-BR" sz="1400" dirty="0" smtClean="0"/>
          </a:p>
          <a:p>
            <a:r>
              <a:rPr lang="pt-BR" sz="1400" dirty="0" smtClean="0"/>
              <a:t>########################### GET INFORMATION</a:t>
            </a:r>
            <a:endParaRPr lang="pt-BR" sz="1400" dirty="0"/>
          </a:p>
          <a:p>
            <a:endParaRPr lang="pt-BR" sz="1400" dirty="0" smtClean="0"/>
          </a:p>
          <a:p>
            <a:r>
              <a:rPr lang="pt-BR" sz="1400" dirty="0" smtClean="0"/>
              <a:t>$file=</a:t>
            </a:r>
            <a:r>
              <a:rPr lang="pt-BR" sz="1400" dirty="0" err="1" smtClean="0"/>
              <a:t>file_get_contents</a:t>
            </a:r>
            <a:r>
              <a:rPr lang="pt-BR" sz="1400" dirty="0"/>
              <a:t>('/</a:t>
            </a:r>
            <a:r>
              <a:rPr lang="pt-BR" sz="1400" dirty="0" err="1"/>
              <a:t>tmp</a:t>
            </a:r>
            <a:r>
              <a:rPr lang="pt-BR" sz="1400" dirty="0"/>
              <a:t>/</a:t>
            </a:r>
            <a:r>
              <a:rPr lang="pt-BR" sz="1400" dirty="0" err="1"/>
              <a:t>basimovelescriturado</a:t>
            </a:r>
            <a:r>
              <a:rPr lang="pt-BR" sz="1400" dirty="0"/>
              <a:t>', </a:t>
            </a:r>
            <a:r>
              <a:rPr lang="pt-BR" sz="1400" dirty="0" err="1"/>
              <a:t>true</a:t>
            </a:r>
            <a:r>
              <a:rPr lang="pt-BR" sz="1400" dirty="0" smtClean="0"/>
              <a:t>);</a:t>
            </a:r>
          </a:p>
          <a:p>
            <a:endParaRPr lang="pt-BR" sz="1400" dirty="0"/>
          </a:p>
          <a:p>
            <a:r>
              <a:rPr lang="pt-BR" sz="1400" dirty="0" smtClean="0"/>
              <a:t>########################### DECLARE VARIABLE AND VALUES TO USE</a:t>
            </a:r>
          </a:p>
          <a:p>
            <a:endParaRPr lang="pt-BR" sz="1400" dirty="0"/>
          </a:p>
          <a:p>
            <a:r>
              <a:rPr lang="pt-BR" sz="1400" dirty="0" smtClean="0"/>
              <a:t>$</a:t>
            </a:r>
            <a:r>
              <a:rPr lang="pt-BR" sz="1400" dirty="0" err="1" smtClean="0"/>
              <a:t>goal</a:t>
            </a:r>
            <a:r>
              <a:rPr lang="pt-BR" sz="1400" dirty="0" smtClean="0"/>
              <a:t>=100000000</a:t>
            </a:r>
            <a:r>
              <a:rPr lang="pt-BR" sz="1400" dirty="0"/>
              <a:t>;</a:t>
            </a:r>
          </a:p>
          <a:p>
            <a:r>
              <a:rPr lang="pt-BR" sz="1400" dirty="0"/>
              <a:t>$</a:t>
            </a:r>
            <a:r>
              <a:rPr lang="pt-BR" sz="1400" dirty="0" err="1"/>
              <a:t>division</a:t>
            </a:r>
            <a:r>
              <a:rPr lang="pt-BR" sz="1400" dirty="0"/>
              <a:t> = $file / </a:t>
            </a:r>
            <a:r>
              <a:rPr lang="pt-BR" sz="1400" dirty="0" smtClean="0"/>
              <a:t>$</a:t>
            </a:r>
            <a:r>
              <a:rPr lang="pt-BR" sz="1400" dirty="0" err="1" smtClean="0"/>
              <a:t>goal</a:t>
            </a:r>
            <a:r>
              <a:rPr lang="pt-BR" sz="1400" dirty="0" smtClean="0"/>
              <a:t>;</a:t>
            </a:r>
            <a:endParaRPr lang="pt-BR" sz="1400" dirty="0"/>
          </a:p>
          <a:p>
            <a:r>
              <a:rPr lang="pt-BR" sz="1400" dirty="0" smtClean="0"/>
              <a:t>$</a:t>
            </a:r>
            <a:r>
              <a:rPr lang="pt-BR" sz="1400" dirty="0" err="1" smtClean="0"/>
              <a:t>percentage</a:t>
            </a:r>
            <a:r>
              <a:rPr lang="pt-BR" sz="1400" dirty="0" smtClean="0"/>
              <a:t> </a:t>
            </a:r>
            <a:r>
              <a:rPr lang="pt-BR" sz="1400" dirty="0"/>
              <a:t>= $</a:t>
            </a:r>
            <a:r>
              <a:rPr lang="pt-BR" sz="1400" dirty="0" err="1"/>
              <a:t>division</a:t>
            </a:r>
            <a:r>
              <a:rPr lang="pt-BR" sz="1400" dirty="0"/>
              <a:t> * 100;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836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Second </a:t>
            </a:r>
            <a:r>
              <a:rPr lang="en-US" sz="40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Step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40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Core Plugin 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/ </a:t>
            </a:r>
            <a:r>
              <a:rPr lang="en-US" sz="40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Decision</a:t>
            </a:r>
            <a:r>
              <a:rPr lang="en-US" sz="2000" dirty="0" smtClean="0">
                <a:latin typeface="Myriad Pro Light" pitchFamily="34" charset="0"/>
              </a:rPr>
              <a:t/>
            </a:r>
            <a:br>
              <a:rPr lang="en-US" sz="2000" dirty="0" smtClean="0">
                <a:latin typeface="Myriad Pro Light" pitchFamily="34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pt-BR" sz="2800" dirty="0" err="1"/>
              <a:t>if</a:t>
            </a:r>
            <a:r>
              <a:rPr lang="pt-BR" sz="2800" dirty="0"/>
              <a:t> ($</a:t>
            </a:r>
            <a:r>
              <a:rPr lang="pt-BR" sz="2800" dirty="0" err="1"/>
              <a:t>percentage</a:t>
            </a:r>
            <a:r>
              <a:rPr lang="pt-BR" sz="2800" dirty="0"/>
              <a:t> &gt;= 60)</a:t>
            </a:r>
          </a:p>
          <a:p>
            <a:r>
              <a:rPr lang="pt-BR" sz="2800" dirty="0"/>
              <a:t>  {</a:t>
            </a:r>
          </a:p>
          <a:p>
            <a:r>
              <a:rPr lang="pt-BR" sz="2800" dirty="0"/>
              <a:t>  $</a:t>
            </a:r>
            <a:r>
              <a:rPr lang="pt-BR" sz="2800" dirty="0" err="1"/>
              <a:t>output_msg</a:t>
            </a:r>
            <a:r>
              <a:rPr lang="pt-BR" sz="2800" dirty="0"/>
              <a:t> = "GOAL REACHED = $</a:t>
            </a:r>
            <a:r>
              <a:rPr lang="pt-BR" sz="2800" dirty="0" err="1"/>
              <a:t>percentage</a:t>
            </a:r>
            <a:r>
              <a:rPr lang="pt-BR" sz="2800" dirty="0"/>
              <a:t>%, REACHED = $file </a:t>
            </a:r>
            <a:r>
              <a:rPr lang="pt-BR" sz="2800" dirty="0" err="1" smtClean="0"/>
              <a:t>Dollars</a:t>
            </a:r>
            <a:r>
              <a:rPr lang="pt-BR" sz="2800" dirty="0" smtClean="0"/>
              <a:t>"; </a:t>
            </a:r>
          </a:p>
          <a:p>
            <a:r>
              <a:rPr lang="pt-BR" sz="2800" dirty="0" smtClean="0"/>
              <a:t>  $</a:t>
            </a:r>
            <a:r>
              <a:rPr lang="pt-BR" sz="2800" dirty="0" err="1" smtClean="0"/>
              <a:t>exit_code</a:t>
            </a:r>
            <a:r>
              <a:rPr lang="pt-BR" sz="2800" dirty="0" smtClean="0"/>
              <a:t> = 0;</a:t>
            </a:r>
          </a:p>
          <a:p>
            <a:r>
              <a:rPr lang="pt-BR" sz="2800" dirty="0" smtClean="0"/>
              <a:t>  </a:t>
            </a:r>
            <a:r>
              <a:rPr lang="pt-BR" sz="2800" dirty="0" err="1"/>
              <a:t>display_output</a:t>
            </a:r>
            <a:r>
              <a:rPr lang="pt-BR" sz="2800" dirty="0"/>
              <a:t>($</a:t>
            </a:r>
            <a:r>
              <a:rPr lang="pt-BR" sz="2800" dirty="0" err="1"/>
              <a:t>exit_code</a:t>
            </a:r>
            <a:r>
              <a:rPr lang="pt-BR" sz="2800" dirty="0"/>
              <a:t>, $</a:t>
            </a:r>
            <a:r>
              <a:rPr lang="pt-BR" sz="2800" dirty="0" err="1"/>
              <a:t>output_msg</a:t>
            </a:r>
            <a:r>
              <a:rPr lang="pt-BR" sz="2800" dirty="0"/>
              <a:t>);</a:t>
            </a:r>
          </a:p>
          <a:p>
            <a:r>
              <a:rPr lang="pt-BR" sz="2800" dirty="0"/>
              <a:t>  }</a:t>
            </a:r>
          </a:p>
          <a:p>
            <a:r>
              <a:rPr lang="pt-BR" sz="2800" dirty="0"/>
              <a:t>  </a:t>
            </a:r>
            <a:r>
              <a:rPr lang="pt-BR" sz="2800" dirty="0" err="1"/>
              <a:t>else</a:t>
            </a:r>
            <a:endParaRPr lang="pt-BR" sz="2800" dirty="0"/>
          </a:p>
          <a:p>
            <a:r>
              <a:rPr lang="pt-BR" sz="2800" dirty="0"/>
              <a:t>         </a:t>
            </a:r>
            <a:r>
              <a:rPr lang="pt-BR" sz="2800" dirty="0" err="1"/>
              <a:t>if</a:t>
            </a:r>
            <a:r>
              <a:rPr lang="pt-BR" sz="2800" dirty="0"/>
              <a:t> ($</a:t>
            </a:r>
            <a:r>
              <a:rPr lang="pt-BR" sz="2800" dirty="0" err="1"/>
              <a:t>percentage</a:t>
            </a:r>
            <a:r>
              <a:rPr lang="pt-BR" sz="2800" dirty="0"/>
              <a:t> &gt;= 30)</a:t>
            </a:r>
          </a:p>
          <a:p>
            <a:r>
              <a:rPr lang="pt-BR" sz="2800" dirty="0"/>
              <a:t>         {</a:t>
            </a:r>
          </a:p>
          <a:p>
            <a:r>
              <a:rPr lang="pt-BR" sz="2800" dirty="0"/>
              <a:t>         $</a:t>
            </a:r>
            <a:r>
              <a:rPr lang="pt-BR" sz="2800" dirty="0" err="1"/>
              <a:t>output_msg</a:t>
            </a:r>
            <a:r>
              <a:rPr lang="pt-BR" sz="2800" dirty="0"/>
              <a:t> = "GOAL FINISHED IN $</a:t>
            </a:r>
            <a:r>
              <a:rPr lang="pt-BR" sz="2800" dirty="0" err="1"/>
              <a:t>percentage</a:t>
            </a:r>
            <a:r>
              <a:rPr lang="pt-BR" sz="2800" dirty="0"/>
              <a:t> </a:t>
            </a:r>
            <a:r>
              <a:rPr lang="pt-BR" sz="2800" dirty="0" smtClean="0"/>
              <a:t>for </a:t>
            </a:r>
            <a:r>
              <a:rPr lang="pt-BR" sz="2800" dirty="0"/>
              <a:t>60%, REACHED = $file </a:t>
            </a:r>
            <a:r>
              <a:rPr lang="pt-BR" sz="2800" dirty="0" err="1" smtClean="0"/>
              <a:t>Dollars</a:t>
            </a:r>
            <a:r>
              <a:rPr lang="pt-BR" sz="2800" dirty="0" smtClean="0"/>
              <a:t>";</a:t>
            </a:r>
            <a:endParaRPr lang="pt-BR" sz="2800" dirty="0"/>
          </a:p>
          <a:p>
            <a:r>
              <a:rPr lang="pt-BR" sz="2800" dirty="0"/>
              <a:t>         $</a:t>
            </a:r>
            <a:r>
              <a:rPr lang="pt-BR" sz="2800" dirty="0" err="1"/>
              <a:t>exit_code</a:t>
            </a:r>
            <a:r>
              <a:rPr lang="pt-BR" sz="2800" dirty="0"/>
              <a:t> = 1;</a:t>
            </a:r>
          </a:p>
          <a:p>
            <a:r>
              <a:rPr lang="pt-BR" sz="2800" dirty="0"/>
              <a:t>         </a:t>
            </a:r>
            <a:r>
              <a:rPr lang="pt-BR" sz="2800" dirty="0" err="1"/>
              <a:t>display_output</a:t>
            </a:r>
            <a:r>
              <a:rPr lang="pt-BR" sz="2800" dirty="0"/>
              <a:t>($</a:t>
            </a:r>
            <a:r>
              <a:rPr lang="pt-BR" sz="2800" dirty="0" err="1"/>
              <a:t>exit_code</a:t>
            </a:r>
            <a:r>
              <a:rPr lang="pt-BR" sz="2800" dirty="0"/>
              <a:t>, $</a:t>
            </a:r>
            <a:r>
              <a:rPr lang="pt-BR" sz="2800" dirty="0" err="1"/>
              <a:t>output_msg</a:t>
            </a:r>
            <a:r>
              <a:rPr lang="pt-BR" sz="2800" dirty="0"/>
              <a:t>);</a:t>
            </a:r>
          </a:p>
          <a:p>
            <a:r>
              <a:rPr lang="pt-BR" sz="2800" dirty="0" smtClean="0"/>
              <a:t>}                                    </a:t>
            </a:r>
            <a:endParaRPr lang="pt-BR" sz="2800" dirty="0"/>
          </a:p>
          <a:p>
            <a:r>
              <a:rPr lang="pt-BR" sz="2800" dirty="0" err="1"/>
              <a:t>else</a:t>
            </a:r>
            <a:endParaRPr lang="pt-BR" sz="2800" dirty="0"/>
          </a:p>
          <a:p>
            <a:r>
              <a:rPr lang="pt-BR" sz="2800" dirty="0"/>
              <a:t>      {</a:t>
            </a:r>
          </a:p>
          <a:p>
            <a:r>
              <a:rPr lang="pt-BR" sz="2800" dirty="0"/>
              <a:t>         $</a:t>
            </a:r>
            <a:r>
              <a:rPr lang="pt-BR" sz="2800" dirty="0" err="1"/>
              <a:t>output_msg</a:t>
            </a:r>
            <a:r>
              <a:rPr lang="pt-BR" sz="2800" dirty="0"/>
              <a:t> = "GOAL NOT YET REACHED, REACHED = $file </a:t>
            </a:r>
            <a:r>
              <a:rPr lang="pt-BR" sz="2800" dirty="0" err="1" smtClean="0"/>
              <a:t>Dollars</a:t>
            </a:r>
            <a:r>
              <a:rPr lang="pt-BR" sz="2800" dirty="0" smtClean="0"/>
              <a:t>";</a:t>
            </a:r>
            <a:endParaRPr lang="pt-BR" sz="2800" dirty="0"/>
          </a:p>
          <a:p>
            <a:r>
              <a:rPr lang="pt-BR" sz="2800" dirty="0"/>
              <a:t>         $</a:t>
            </a:r>
            <a:r>
              <a:rPr lang="pt-BR" sz="2800" dirty="0" err="1"/>
              <a:t>exit_code</a:t>
            </a:r>
            <a:r>
              <a:rPr lang="pt-BR" sz="2800" dirty="0"/>
              <a:t> = 2;</a:t>
            </a:r>
          </a:p>
          <a:p>
            <a:r>
              <a:rPr lang="pt-BR" sz="2800" dirty="0"/>
              <a:t>         </a:t>
            </a:r>
            <a:r>
              <a:rPr lang="pt-BR" sz="2800" dirty="0" err="1"/>
              <a:t>display_output</a:t>
            </a:r>
            <a:r>
              <a:rPr lang="pt-BR" sz="2800" dirty="0"/>
              <a:t>($</a:t>
            </a:r>
            <a:r>
              <a:rPr lang="pt-BR" sz="2800" dirty="0" err="1"/>
              <a:t>exit_code</a:t>
            </a:r>
            <a:r>
              <a:rPr lang="pt-BR" sz="2800" dirty="0"/>
              <a:t>, $</a:t>
            </a:r>
            <a:r>
              <a:rPr lang="pt-BR" sz="2800" dirty="0" err="1"/>
              <a:t>output_msg</a:t>
            </a:r>
            <a:r>
              <a:rPr lang="pt-BR" sz="2800" dirty="0"/>
              <a:t>);</a:t>
            </a:r>
          </a:p>
          <a:p>
            <a:r>
              <a:rPr lang="pt-BR" sz="2800" dirty="0"/>
              <a:t>}</a:t>
            </a:r>
          </a:p>
          <a:p>
            <a:endParaRPr lang="pt-BR" sz="2800" dirty="0"/>
          </a:p>
          <a:p>
            <a:r>
              <a:rPr lang="pt-BR" sz="2800" dirty="0" err="1"/>
              <a:t>function</a:t>
            </a:r>
            <a:r>
              <a:rPr lang="pt-BR" sz="2800" dirty="0"/>
              <a:t> </a:t>
            </a:r>
            <a:r>
              <a:rPr lang="pt-BR" sz="2800" dirty="0" err="1"/>
              <a:t>display_output</a:t>
            </a:r>
            <a:r>
              <a:rPr lang="pt-BR" sz="2800" dirty="0"/>
              <a:t>($</a:t>
            </a:r>
            <a:r>
              <a:rPr lang="pt-BR" sz="2800" dirty="0" err="1"/>
              <a:t>exit_code</a:t>
            </a:r>
            <a:r>
              <a:rPr lang="pt-BR" sz="2800" dirty="0"/>
              <a:t>, $</a:t>
            </a:r>
            <a:r>
              <a:rPr lang="pt-BR" sz="2800" dirty="0" err="1"/>
              <a:t>output_msg</a:t>
            </a:r>
            <a:r>
              <a:rPr lang="pt-BR" sz="2800" dirty="0"/>
              <a:t>) {</a:t>
            </a:r>
          </a:p>
          <a:p>
            <a:r>
              <a:rPr lang="pt-BR" sz="2800" dirty="0"/>
              <a:t>        </a:t>
            </a:r>
            <a:r>
              <a:rPr lang="pt-BR" sz="2800" dirty="0" err="1"/>
              <a:t>print</a:t>
            </a:r>
            <a:r>
              <a:rPr lang="pt-BR" sz="2800" dirty="0"/>
              <a:t> $</a:t>
            </a:r>
            <a:r>
              <a:rPr lang="pt-BR" sz="2800" dirty="0" err="1"/>
              <a:t>output_msg</a:t>
            </a:r>
            <a:r>
              <a:rPr lang="pt-BR" sz="2800" dirty="0"/>
              <a:t>;</a:t>
            </a:r>
          </a:p>
          <a:p>
            <a:r>
              <a:rPr lang="pt-BR" sz="2800" dirty="0"/>
              <a:t>        </a:t>
            </a:r>
            <a:r>
              <a:rPr lang="pt-BR" sz="2800" dirty="0" err="1"/>
              <a:t>exit</a:t>
            </a:r>
            <a:r>
              <a:rPr lang="pt-BR" sz="2800" dirty="0"/>
              <a:t>($</a:t>
            </a:r>
            <a:r>
              <a:rPr lang="pt-BR" sz="2800" dirty="0" err="1"/>
              <a:t>exit_code</a:t>
            </a:r>
            <a:r>
              <a:rPr lang="pt-BR" sz="2800" dirty="0"/>
              <a:t>);</a:t>
            </a:r>
          </a:p>
          <a:p>
            <a:r>
              <a:rPr lang="pt-BR" sz="2800" dirty="0"/>
              <a:t>}</a:t>
            </a:r>
          </a:p>
          <a:p>
            <a:endParaRPr lang="pt-BR" sz="2800" dirty="0"/>
          </a:p>
          <a:p>
            <a:r>
              <a:rPr lang="pt-BR" sz="2800" dirty="0"/>
              <a:t>?&gt;</a:t>
            </a:r>
          </a:p>
          <a:p>
            <a:endParaRPr lang="pt-BR" sz="2900" dirty="0" smtClean="0"/>
          </a:p>
          <a:p>
            <a:endParaRPr lang="pt-BR" sz="2900" dirty="0" smtClean="0"/>
          </a:p>
          <a:p>
            <a:endParaRPr lang="pt-BR" sz="2900" dirty="0" smtClean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555767"/>
            <a:ext cx="7391400" cy="18743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031" y="3749367"/>
            <a:ext cx="7113569" cy="28923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4739481"/>
            <a:ext cx="8001000" cy="2110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185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agios World Conference Them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43511</TotalTime>
  <Words>2811</Words>
  <Application>Microsoft Office PowerPoint</Application>
  <PresentationFormat>On-screen Show (4:3)</PresentationFormat>
  <Paragraphs>435</Paragraphs>
  <Slides>28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Nagios World Conference Theme 2</vt:lpstr>
      <vt:lpstr>Developing Your Own Plugin With Your Imagination</vt:lpstr>
      <vt:lpstr>Introduction</vt:lpstr>
      <vt:lpstr>Three Ways</vt:lpstr>
      <vt:lpstr>Required Information Before First Step</vt:lpstr>
      <vt:lpstr>Code Flow Example</vt:lpstr>
      <vt:lpstr>First example: Real Estate Agency</vt:lpstr>
      <vt:lpstr>First Step: Declare / Get Information </vt:lpstr>
      <vt:lpstr>Simple PHP: Declare and Get Info</vt:lpstr>
      <vt:lpstr>Second Step: Core Plugin / Decision </vt:lpstr>
      <vt:lpstr>Third Step: Rules of Performance</vt:lpstr>
      <vt:lpstr>Third step: Output </vt:lpstr>
      <vt:lpstr>Third step: Output Performance </vt:lpstr>
      <vt:lpstr>Third Step: Output on Service View</vt:lpstr>
      <vt:lpstr>Third Step: What Can I Do ?</vt:lpstr>
      <vt:lpstr>RESULT with Nagvis</vt:lpstr>
      <vt:lpstr>RESULT with Nagios XI 2014</vt:lpstr>
      <vt:lpstr>Second Example: Tempture Sensor</vt:lpstr>
      <vt:lpstr>Before needs put Sensor Information in File </vt:lpstr>
      <vt:lpstr>Generate OID in SNMP-EXTEND in snmp.conf</vt:lpstr>
      <vt:lpstr>Check snmp answer</vt:lpstr>
      <vt:lpstr>Discovery OID number with -On</vt:lpstr>
      <vt:lpstr>Create shellscript with snmpwalk command </vt:lpstr>
      <vt:lpstr>First Step: Declare / Get Information </vt:lpstr>
      <vt:lpstr>Second Step: Core Plugin / Decision</vt:lpstr>
      <vt:lpstr>Third Step: Output</vt:lpstr>
      <vt:lpstr>Conclusion</vt:lpstr>
      <vt:lpstr>Questions?</vt:lpstr>
      <vt:lpstr>The End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zbordeau</dc:creator>
  <cp:lastModifiedBy>zbordeau</cp:lastModifiedBy>
  <cp:revision>159</cp:revision>
  <dcterms:created xsi:type="dcterms:W3CDTF">2014-06-30T15:36:22Z</dcterms:created>
  <dcterms:modified xsi:type="dcterms:W3CDTF">2014-10-06T14:34:09Z</dcterms:modified>
</cp:coreProperties>
</file>