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77" r:id="rId17"/>
    <p:sldId id="278" r:id="rId18"/>
    <p:sldId id="284" r:id="rId19"/>
    <p:sldId id="285" r:id="rId20"/>
    <p:sldId id="280" r:id="rId21"/>
    <p:sldId id="281" r:id="rId22"/>
    <p:sldId id="282" r:id="rId23"/>
    <p:sldId id="283" r:id="rId24"/>
    <p:sldId id="269" r:id="rId25"/>
    <p:sldId id="291" r:id="rId26"/>
    <p:sldId id="270" r:id="rId27"/>
    <p:sldId id="289" r:id="rId28"/>
    <p:sldId id="290" r:id="rId29"/>
    <p:sldId id="293" r:id="rId30"/>
    <p:sldId id="272" r:id="rId31"/>
    <p:sldId id="286" r:id="rId32"/>
    <p:sldId id="288" r:id="rId33"/>
    <p:sldId id="294" r:id="rId34"/>
    <p:sldId id="287" r:id="rId35"/>
  </p:sldIdLst>
  <p:sldSz cx="9144000" cy="5143500" type="screen16x9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72379" autoAdjust="0"/>
  </p:normalViewPr>
  <p:slideViewPr>
    <p:cSldViewPr>
      <p:cViewPr>
        <p:scale>
          <a:sx n="120" d="100"/>
          <a:sy n="120" d="100"/>
        </p:scale>
        <p:origin x="-7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0278-F4D7-4D3A-AB56-9AC763573A89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BADFE-7C75-4467-8E88-0E91F44A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7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1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5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ADFE-7C75-4467-8E88-0E91F44A18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4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4C5C-3009-4F2A-8065-FCA66F00BE93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B09E-B96B-4734-A73D-588E0B7A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gios.com/products/nagios-log-server/contest" TargetMode="External"/><Relationship Id="rId2" Type="http://schemas.openxmlformats.org/officeDocument/2006/relationships/hyperlink" Target="http://exchange.nagios.org/directory/Addons/Nagios-Log-Server/Dashboard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gios.com/downloadlogserve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427024"/>
            <a:ext cx="8991600" cy="14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600" b="1" dirty="0">
                <a:effectLst/>
              </a:rPr>
              <a:t>Introducing:</a:t>
            </a:r>
            <a:endParaRPr lang="en-US" sz="3600" dirty="0">
              <a:effectLst/>
            </a:endParaRPr>
          </a:p>
          <a:p>
            <a:pPr algn="ctr">
              <a:lnSpc>
                <a:spcPts val="5200"/>
              </a:lnSpc>
            </a:pPr>
            <a:r>
              <a:rPr lang="en-US" sz="6000" b="1" dirty="0" err="1">
                <a:effectLst>
                  <a:reflection blurRad="215900" stA="55000" endA="300" endPos="45500" dir="5400000" sy="-100000" algn="bl" rotWithShape="0"/>
                </a:effectLst>
              </a:rPr>
              <a:t>Nagios</a:t>
            </a:r>
            <a:r>
              <a:rPr lang="en-US" sz="6000" b="1" dirty="0">
                <a:effectLst>
                  <a:reflection blurRad="215900" stA="55000" endA="300" endPos="45500" dir="5400000" sy="-100000" algn="bl" rotWithShape="0"/>
                </a:effectLst>
              </a:rPr>
              <a:t> Log </a:t>
            </a:r>
            <a:r>
              <a:rPr lang="en-US" sz="6000" b="1" dirty="0" smtClean="0">
                <a:effectLst>
                  <a:reflection blurRad="215900" stA="55000" endA="300" endPos="45500" dir="5400000" sy="-100000" algn="bl" rotWithShape="0"/>
                </a:effectLst>
              </a:rPr>
              <a:t>Server</a:t>
            </a:r>
            <a:endParaRPr lang="en-US" sz="6000" dirty="0">
              <a:effectLst>
                <a:reflection blurRad="21590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8909"/>
            <a:ext cx="8229600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Log </a:t>
            </a:r>
            <a:r>
              <a:rPr lang="en-US" sz="3200" b="1" dirty="0" smtClean="0"/>
              <a:t>Monitoring, Management</a:t>
            </a:r>
            <a:br>
              <a:rPr lang="en-US" sz="3200" b="1" dirty="0" smtClean="0"/>
            </a:br>
            <a:r>
              <a:rPr lang="en-US" sz="3200" b="1" dirty="0" smtClean="0"/>
              <a:t>and Analysis with </a:t>
            </a:r>
            <a:r>
              <a:rPr lang="en-US" sz="3200" b="1" dirty="0" err="1"/>
              <a:t>Nagios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041398"/>
            <a:ext cx="28546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Scott Wilkerson</a:t>
            </a:r>
            <a:endParaRPr lang="en-US" sz="3200" dirty="0"/>
          </a:p>
          <a:p>
            <a:r>
              <a:rPr lang="en-US" sz="2000" b="1" dirty="0" smtClean="0"/>
              <a:t>swilkerson@nagios.com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30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It's Making Big Data </a:t>
            </a:r>
            <a:r>
              <a:rPr lang="en-US" dirty="0" smtClean="0"/>
              <a:t>Useful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Commercial Product - Open Source </a:t>
            </a:r>
            <a:r>
              <a:rPr lang="en-US" dirty="0" smtClean="0"/>
              <a:t>Roots</a:t>
            </a:r>
          </a:p>
          <a:p>
            <a:pPr marL="742950" lvl="2" indent="-342900"/>
            <a:r>
              <a:rPr lang="en-US" dirty="0" err="1" smtClean="0"/>
              <a:t>Elasticsearch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Logstash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Kibana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It's Making Big Data </a:t>
            </a:r>
            <a:r>
              <a:rPr lang="en-US" dirty="0" smtClean="0"/>
              <a:t>Useful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Commercial Product - Open Source </a:t>
            </a:r>
            <a:r>
              <a:rPr lang="en-US" dirty="0" smtClean="0"/>
              <a:t>Roots</a:t>
            </a:r>
          </a:p>
          <a:p>
            <a:pPr marL="742950" lvl="2" indent="-342900"/>
            <a:r>
              <a:rPr lang="en-US" dirty="0" err="1" smtClean="0"/>
              <a:t>Elasticsearch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Logstash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Kibana</a:t>
            </a:r>
            <a:endParaRPr lang="en-US" dirty="0" smtClean="0"/>
          </a:p>
          <a:p>
            <a:pPr marL="0" lvl="1" indent="-400050">
              <a:buFont typeface="Arial" pitchFamily="34" charset="0"/>
              <a:buChar char="•"/>
            </a:pPr>
            <a:r>
              <a:rPr lang="en-US" dirty="0" err="1"/>
              <a:t>Nagios</a:t>
            </a:r>
            <a:r>
              <a:rPr lang="en-US" dirty="0"/>
              <a:t> Enterprises Special </a:t>
            </a:r>
            <a:r>
              <a:rPr lang="en-US" dirty="0" smtClean="0"/>
              <a:t>Sauce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Accepts Any Textual Data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95550"/>
            <a:ext cx="3354082" cy="25146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33967"/>
            <a:ext cx="3429000" cy="277138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52550"/>
            <a:ext cx="3557588" cy="26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Accepts Any Textual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Infrastructure </a:t>
            </a:r>
            <a:r>
              <a:rPr lang="en-US" dirty="0"/>
              <a:t>Wide Query /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026" name="Picture 2" descr="C:\Users\swilkerson\Desktop\Nagios Log Server\top sour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94" y="2205418"/>
            <a:ext cx="3808413" cy="241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32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C:\Users\swilkerson\Desktop\Nagios Log Server\aler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5" y="2190750"/>
            <a:ext cx="4730631" cy="31374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Accepts Any Textual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Infrastructure </a:t>
            </a:r>
            <a:r>
              <a:rPr lang="en-US" dirty="0"/>
              <a:t>Wide Query /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Automated Alerting On Any Search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Accepts Any Textual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Infrastructure </a:t>
            </a:r>
            <a:r>
              <a:rPr lang="en-US" dirty="0"/>
              <a:t>Wide Query /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Automated Alerting On Any Search Pattern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Automatic </a:t>
            </a:r>
            <a:r>
              <a:rPr lang="en-US" dirty="0"/>
              <a:t>Archiving of Historical </a:t>
            </a:r>
            <a:r>
              <a:rPr lang="en-US" dirty="0" smtClean="0"/>
              <a:t>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Accepts Any Textual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Infrastructure </a:t>
            </a:r>
            <a:r>
              <a:rPr lang="en-US" dirty="0"/>
              <a:t>Wide Query /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Automated Alerting On Any Search Pattern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Automatic </a:t>
            </a:r>
            <a:r>
              <a:rPr lang="en-US" dirty="0"/>
              <a:t>Archiving of Historical </a:t>
            </a:r>
            <a:r>
              <a:rPr lang="en-US" dirty="0" smtClean="0"/>
              <a:t>Logs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Distributed By Design</a:t>
            </a:r>
          </a:p>
        </p:txBody>
      </p:sp>
    </p:spTree>
    <p:extLst>
      <p:ext uri="{BB962C8B-B14F-4D97-AF65-F5344CB8AC3E}">
        <p14:creationId xmlns:p14="http://schemas.microsoft.com/office/powerpoint/2010/main" val="1132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Accepts Any Textual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Infrastructure </a:t>
            </a:r>
            <a:r>
              <a:rPr lang="en-US" dirty="0"/>
              <a:t>Wide Query /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Automated Alerting On Any Search Pattern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Automatic </a:t>
            </a:r>
            <a:r>
              <a:rPr lang="en-US" dirty="0"/>
              <a:t>Archiving of Historical </a:t>
            </a:r>
            <a:r>
              <a:rPr lang="en-US" dirty="0" smtClean="0"/>
              <a:t>Logs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Distributed By </a:t>
            </a:r>
            <a:r>
              <a:rPr lang="en-US" dirty="0" smtClean="0"/>
              <a:t>Design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Scalable </a:t>
            </a:r>
            <a:r>
              <a:rPr lang="en-US" dirty="0"/>
              <a:t>To </a:t>
            </a:r>
            <a:r>
              <a:rPr lang="en-US" dirty="0" smtClean="0"/>
              <a:t>Petabytes of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/>
              <a:t>Easily Configure, Save &amp; Share </a:t>
            </a:r>
            <a:r>
              <a:rPr lang="en-US" sz="2800" dirty="0" smtClean="0"/>
              <a:t>Dashboards</a:t>
            </a:r>
          </a:p>
        </p:txBody>
      </p:sp>
      <p:pic>
        <p:nvPicPr>
          <p:cNvPr id="3075" name="Picture 3" descr="C:\Users\swilkerson\Desktop\Nagios Log Server\share_dashbo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2" y="1841432"/>
            <a:ext cx="5706856" cy="2792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469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/>
              <a:t>Easily Configure, Save &amp; Share Dashboards</a:t>
            </a:r>
          </a:p>
          <a:p>
            <a:r>
              <a:rPr lang="en-US" sz="2800" dirty="0" smtClean="0"/>
              <a:t>Easily </a:t>
            </a:r>
            <a:r>
              <a:rPr lang="en-US" sz="2800" dirty="0"/>
              <a:t>Configure, Save &amp; Share </a:t>
            </a:r>
            <a:r>
              <a:rPr lang="en-US" sz="2800" dirty="0" smtClean="0"/>
              <a:t>Queries</a:t>
            </a:r>
          </a:p>
        </p:txBody>
      </p:sp>
      <p:pic>
        <p:nvPicPr>
          <p:cNvPr id="4098" name="Picture 2" descr="C:\Users\swilkerson\Desktop\Nagios Log Server\share_qu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1" y="2016473"/>
            <a:ext cx="7714479" cy="375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val="469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Agenda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Introduction</a:t>
            </a:r>
            <a:endParaRPr lang="en-US" sz="3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Nagios</a:t>
            </a:r>
            <a:r>
              <a:rPr lang="en-US" dirty="0"/>
              <a:t> Log Server</a:t>
            </a:r>
            <a:endParaRPr lang="en-US" sz="3600" dirty="0"/>
          </a:p>
          <a:p>
            <a:pPr lvl="1"/>
            <a:r>
              <a:rPr lang="en-US" dirty="0"/>
              <a:t>What is it?</a:t>
            </a:r>
            <a:endParaRPr lang="en-US" sz="3200" dirty="0"/>
          </a:p>
          <a:p>
            <a:pPr lvl="1"/>
            <a:r>
              <a:rPr lang="en-US" dirty="0"/>
              <a:t>Key Features and Benefits</a:t>
            </a:r>
            <a:endParaRPr lang="en-US" sz="3200" dirty="0"/>
          </a:p>
          <a:p>
            <a:pPr lvl="1"/>
            <a:r>
              <a:rPr lang="en-US" dirty="0"/>
              <a:t>Demonstrations</a:t>
            </a:r>
            <a:endParaRPr lang="en-US" sz="3200" dirty="0"/>
          </a:p>
          <a:p>
            <a:pPr lvl="2"/>
            <a:r>
              <a:rPr lang="en-US" dirty="0"/>
              <a:t>Searching &amp; Alerting</a:t>
            </a:r>
          </a:p>
          <a:p>
            <a:pPr lvl="2"/>
            <a:r>
              <a:rPr lang="en-US" dirty="0"/>
              <a:t>5 Minute Dashboard</a:t>
            </a:r>
          </a:p>
          <a:p>
            <a:pPr lvl="2"/>
            <a:r>
              <a:rPr lang="en-US" dirty="0"/>
              <a:t>Administration</a:t>
            </a:r>
          </a:p>
          <a:p>
            <a:r>
              <a:rPr lang="en-US" dirty="0" smtClean="0"/>
              <a:t>How To Win License!</a:t>
            </a:r>
            <a:endParaRPr lang="en-US" sz="4000" dirty="0"/>
          </a:p>
          <a:p>
            <a:r>
              <a:rPr lang="en-US" dirty="0"/>
              <a:t>Questions?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352550"/>
            <a:ext cx="3983939" cy="2784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98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/>
              <a:t>Easily Configure, Save &amp; Share Dashboards</a:t>
            </a:r>
          </a:p>
          <a:p>
            <a:r>
              <a:rPr lang="en-US" sz="2800" dirty="0" smtClean="0"/>
              <a:t>Easily </a:t>
            </a:r>
            <a:r>
              <a:rPr lang="en-US" sz="2800" dirty="0"/>
              <a:t>Configure, Save &amp; Share </a:t>
            </a:r>
            <a:r>
              <a:rPr lang="en-US" sz="2800" dirty="0" smtClean="0"/>
              <a:t>Queries</a:t>
            </a:r>
          </a:p>
          <a:p>
            <a:r>
              <a:rPr lang="en-US" sz="2800" dirty="0" smtClean="0"/>
              <a:t>Data Available Near Real-time</a:t>
            </a:r>
          </a:p>
        </p:txBody>
      </p:sp>
      <p:pic>
        <p:nvPicPr>
          <p:cNvPr id="5122" name="Picture 2" descr="C:\Users\swilkerson\Desktop\Nagios Log Server\near_real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5" y="2800350"/>
            <a:ext cx="6429410" cy="1862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7723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/>
              <a:t>Easily Configure, Save &amp; Share Dashboards</a:t>
            </a:r>
          </a:p>
          <a:p>
            <a:r>
              <a:rPr lang="en-US" sz="2800" dirty="0" smtClean="0"/>
              <a:t>Easily </a:t>
            </a:r>
            <a:r>
              <a:rPr lang="en-US" sz="2800" dirty="0"/>
              <a:t>Configure, Save &amp; Share </a:t>
            </a:r>
            <a:r>
              <a:rPr lang="en-US" sz="2800" dirty="0" smtClean="0"/>
              <a:t>Queries</a:t>
            </a:r>
          </a:p>
          <a:p>
            <a:r>
              <a:rPr lang="en-US" sz="2800" dirty="0"/>
              <a:t>Data Available Near Real-time</a:t>
            </a:r>
          </a:p>
          <a:p>
            <a:r>
              <a:rPr lang="en-US" sz="2800" dirty="0" smtClean="0"/>
              <a:t>It’s Fast</a:t>
            </a:r>
          </a:p>
        </p:txBody>
      </p:sp>
    </p:spTree>
    <p:extLst>
      <p:ext uri="{BB962C8B-B14F-4D97-AF65-F5344CB8AC3E}">
        <p14:creationId xmlns:p14="http://schemas.microsoft.com/office/powerpoint/2010/main" val="27226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/>
              <a:t>Easily Configure, Save &amp; Share Dashboards</a:t>
            </a:r>
          </a:p>
          <a:p>
            <a:r>
              <a:rPr lang="en-US" sz="2800" dirty="0" smtClean="0"/>
              <a:t>Easily </a:t>
            </a:r>
            <a:r>
              <a:rPr lang="en-US" sz="2800" dirty="0"/>
              <a:t>Configure, Save &amp; Share </a:t>
            </a:r>
            <a:r>
              <a:rPr lang="en-US" sz="2800" dirty="0" smtClean="0"/>
              <a:t>Queries</a:t>
            </a:r>
          </a:p>
          <a:p>
            <a:r>
              <a:rPr lang="en-US" sz="2800" dirty="0"/>
              <a:t>Data Available Near </a:t>
            </a:r>
            <a:r>
              <a:rPr lang="en-US" sz="2800" dirty="0" smtClean="0"/>
              <a:t>Real-time</a:t>
            </a:r>
          </a:p>
          <a:p>
            <a:r>
              <a:rPr lang="en-US" sz="2800" dirty="0" smtClean="0"/>
              <a:t>It’s Fast</a:t>
            </a:r>
          </a:p>
          <a:p>
            <a:r>
              <a:rPr lang="en-US" sz="2800" dirty="0"/>
              <a:t>It’s </a:t>
            </a:r>
            <a:r>
              <a:rPr lang="en-US" sz="2800" dirty="0" smtClean="0"/>
              <a:t>Really Fast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0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Key Features and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Benefits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/>
          </a:bodyPr>
          <a:lstStyle/>
          <a:p>
            <a:r>
              <a:rPr lang="en-US" sz="2800" dirty="0"/>
              <a:t>Easily Configure, Save &amp; Share Dashboards</a:t>
            </a:r>
          </a:p>
          <a:p>
            <a:r>
              <a:rPr lang="en-US" sz="2800" dirty="0" smtClean="0"/>
              <a:t>Easily </a:t>
            </a:r>
            <a:r>
              <a:rPr lang="en-US" sz="2800" dirty="0"/>
              <a:t>Configure, Save &amp; Share </a:t>
            </a:r>
            <a:r>
              <a:rPr lang="en-US" sz="2800" dirty="0" smtClean="0"/>
              <a:t>Queries</a:t>
            </a:r>
          </a:p>
          <a:p>
            <a:r>
              <a:rPr lang="en-US" sz="2800" dirty="0"/>
              <a:t>Data Available Near Real-time</a:t>
            </a:r>
          </a:p>
          <a:p>
            <a:r>
              <a:rPr lang="en-US" sz="2800" dirty="0" smtClean="0"/>
              <a:t>It’s Fast</a:t>
            </a:r>
          </a:p>
          <a:p>
            <a:r>
              <a:rPr lang="en-US" sz="2800" dirty="0"/>
              <a:t>It’s </a:t>
            </a:r>
            <a:r>
              <a:rPr lang="en-US" sz="2800" dirty="0" smtClean="0"/>
              <a:t>Really Fast</a:t>
            </a:r>
          </a:p>
          <a:p>
            <a:r>
              <a:rPr lang="en-US" sz="2800" dirty="0" smtClean="0"/>
              <a:t>Really, Really Fast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64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reflection blurRad="16510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b="1" dirty="0"/>
              <a:t>5 Minute </a:t>
            </a:r>
            <a:r>
              <a:rPr lang="en-US" b="1" dirty="0" smtClean="0"/>
              <a:t>Dashboard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install</a:t>
            </a:r>
          </a:p>
          <a:p>
            <a:r>
              <a:rPr lang="en-US" dirty="0"/>
              <a:t>Added </a:t>
            </a:r>
            <a:r>
              <a:rPr lang="en-US" dirty="0" err="1"/>
              <a:t>geoip</a:t>
            </a:r>
            <a:r>
              <a:rPr lang="en-US" dirty="0"/>
              <a:t> </a:t>
            </a:r>
            <a:r>
              <a:rPr lang="en-US" dirty="0" smtClean="0"/>
              <a:t>Filter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Send Apache Logs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2467511"/>
            <a:ext cx="43053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if [program] == '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apache_access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geoip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source =&gt; '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clientip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47750"/>
            <a:ext cx="3625489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514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Easy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Administration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Based</a:t>
            </a:r>
          </a:p>
          <a:p>
            <a:pPr lvl="1"/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34" y="1428750"/>
            <a:ext cx="4317982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93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Easy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Administration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Based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Cluster Management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598"/>
            <a:ext cx="4419599" cy="246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24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Easy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Administration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Based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Cluster Management</a:t>
            </a:r>
          </a:p>
          <a:p>
            <a:pPr lvl="1"/>
            <a:r>
              <a:rPr lang="en-US" dirty="0" smtClean="0"/>
              <a:t>Instance Management</a:t>
            </a:r>
            <a:endParaRPr lang="en-US" dirty="0"/>
          </a:p>
        </p:txBody>
      </p:sp>
      <p:pic>
        <p:nvPicPr>
          <p:cNvPr id="3074" name="Picture 2" descr="C:\Users\swilkerson\Desktop\Nagios Log Server\instance_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01264"/>
            <a:ext cx="4114800" cy="2889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44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Easy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Administration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Based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Cluster Management</a:t>
            </a:r>
          </a:p>
          <a:p>
            <a:pPr lvl="1"/>
            <a:r>
              <a:rPr lang="en-US" dirty="0" smtClean="0"/>
              <a:t>Instance Management</a:t>
            </a:r>
          </a:p>
          <a:p>
            <a:pPr lvl="1"/>
            <a:r>
              <a:rPr lang="en-US" dirty="0" smtClean="0"/>
              <a:t>Index Management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95056"/>
            <a:ext cx="4110329" cy="283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93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Easy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Administration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Based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Cluster Management</a:t>
            </a:r>
          </a:p>
          <a:p>
            <a:pPr lvl="1"/>
            <a:r>
              <a:rPr lang="en-US" dirty="0" smtClean="0"/>
              <a:t>Instance Management</a:t>
            </a:r>
          </a:p>
          <a:p>
            <a:pPr lvl="1"/>
            <a:r>
              <a:rPr lang="en-US" dirty="0" smtClean="0"/>
              <a:t>Index Management</a:t>
            </a:r>
          </a:p>
          <a:p>
            <a:pPr lvl="1"/>
            <a:r>
              <a:rPr lang="en-US" dirty="0" smtClean="0"/>
              <a:t>Backup Management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00150"/>
            <a:ext cx="4125142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66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Who Is This Guy?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Scott </a:t>
            </a:r>
            <a:r>
              <a:rPr lang="en-US" dirty="0" smtClean="0"/>
              <a:t>Wilkerson</a:t>
            </a:r>
            <a:br>
              <a:rPr lang="en-US" dirty="0" smtClean="0"/>
            </a:br>
            <a:r>
              <a:rPr lang="en-US" sz="2400" dirty="0" smtClean="0"/>
              <a:t>swilkerson@nagios.com</a:t>
            </a:r>
          </a:p>
          <a:p>
            <a:pPr lvl="1"/>
            <a:r>
              <a:rPr lang="en-US" sz="2400" dirty="0"/>
              <a:t>Almost 4 Year at </a:t>
            </a:r>
            <a:r>
              <a:rPr lang="en-US" sz="2400" dirty="0" err="1"/>
              <a:t>Nagios</a:t>
            </a:r>
            <a:endParaRPr lang="en-US" sz="2400" dirty="0"/>
          </a:p>
          <a:p>
            <a:pPr lvl="1"/>
            <a:r>
              <a:rPr lang="en-US" sz="2400" dirty="0" smtClean="0"/>
              <a:t>3rd </a:t>
            </a:r>
            <a:r>
              <a:rPr lang="en-US" sz="2400" dirty="0" err="1"/>
              <a:t>Nagios</a:t>
            </a:r>
            <a:r>
              <a:rPr lang="en-US" sz="2400" dirty="0"/>
              <a:t> World </a:t>
            </a:r>
            <a:r>
              <a:rPr lang="en-US" sz="2400" dirty="0" smtClean="0"/>
              <a:t>Conference</a:t>
            </a:r>
            <a:endParaRPr lang="en-US" sz="2400" dirty="0"/>
          </a:p>
          <a:p>
            <a:pPr lvl="1"/>
            <a:r>
              <a:rPr lang="en-US" sz="2400" dirty="0"/>
              <a:t>New Title </a:t>
            </a:r>
            <a:r>
              <a:rPr lang="en-US" sz="2400" dirty="0" smtClean="0"/>
              <a:t>At Each </a:t>
            </a:r>
            <a:r>
              <a:rPr lang="en-US" sz="2400" dirty="0"/>
              <a:t>Conference</a:t>
            </a:r>
          </a:p>
          <a:p>
            <a:pPr lvl="1"/>
            <a:r>
              <a:rPr lang="en-US" sz="2400" dirty="0"/>
              <a:t>Product Development </a:t>
            </a:r>
            <a:r>
              <a:rPr lang="en-US" sz="2400" dirty="0" smtClean="0"/>
              <a:t>Manager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78" y="1117599"/>
            <a:ext cx="3504522" cy="2343301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9075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Distributed &amp; 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Redundant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Software Raid</a:t>
            </a:r>
          </a:p>
          <a:p>
            <a:r>
              <a:rPr lang="en-US" dirty="0" smtClean="0"/>
              <a:t>All Instances Share 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reflection blurRad="165100" stA="55000" endA="300" endPos="45500" dir="5400000" sy="-100000" algn="bl" rotWithShape="0"/>
                </a:effectLst>
              </a:rPr>
              <a:t>Contest</a:t>
            </a:r>
            <a:endParaRPr lang="en-US" sz="6600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9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Contest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Cool Dashboard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 to </a:t>
            </a:r>
            <a:r>
              <a:rPr lang="en-US" dirty="0" err="1" smtClean="0">
                <a:hlinkClick r:id="rId2"/>
              </a:rPr>
              <a:t>Nagios</a:t>
            </a:r>
            <a:r>
              <a:rPr lang="en-US" dirty="0" smtClean="0">
                <a:hlinkClick r:id="rId2"/>
              </a:rPr>
              <a:t> Exchange </a:t>
            </a:r>
            <a:r>
              <a:rPr lang="en-US" dirty="0" smtClean="0"/>
              <a:t>by 12/31/2014</a:t>
            </a:r>
          </a:p>
          <a:p>
            <a:pPr marL="914400" lvl="1" indent="-514350"/>
            <a:r>
              <a:rPr lang="en-US" dirty="0" smtClean="0"/>
              <a:t>Winner will receive choice of:</a:t>
            </a:r>
          </a:p>
          <a:p>
            <a:pPr marL="1314450" lvl="2" indent="-514350"/>
            <a:r>
              <a:rPr lang="en-US" sz="3200" dirty="0" smtClean="0"/>
              <a:t>5 Instance </a:t>
            </a:r>
            <a:r>
              <a:rPr lang="en-US" sz="3200" dirty="0" err="1" smtClean="0"/>
              <a:t>Nagios</a:t>
            </a:r>
            <a:r>
              <a:rPr lang="en-US" sz="3200" dirty="0" smtClean="0"/>
              <a:t> Log Server License</a:t>
            </a:r>
          </a:p>
          <a:p>
            <a:pPr marL="1314450" lvl="2" indent="-514350"/>
            <a:r>
              <a:rPr lang="en-US" sz="3200" dirty="0" smtClean="0"/>
              <a:t>$500 Amazon Gift Card</a:t>
            </a:r>
          </a:p>
          <a:p>
            <a:pPr marL="914400" lvl="1" indent="-514350"/>
            <a:r>
              <a:rPr lang="en-US" sz="3600" dirty="0" smtClean="0"/>
              <a:t>Details</a:t>
            </a:r>
          </a:p>
          <a:p>
            <a:pPr marL="1314450" lvl="2" indent="-514350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www.nagios.com/products/nagios-log-server/contest</a:t>
            </a:r>
            <a:endParaRPr lang="en-US" sz="3200" dirty="0" smtClean="0"/>
          </a:p>
          <a:p>
            <a:pPr marL="1314450" lvl="2" indent="-514350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577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Resources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Day Unlimited Trial Period</a:t>
            </a:r>
          </a:p>
          <a:p>
            <a:r>
              <a:rPr lang="en-US" dirty="0" smtClean="0"/>
              <a:t>Download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www.nagios.com/downloadlogserver</a:t>
            </a:r>
            <a:endParaRPr lang="en-US" dirty="0" smtClean="0"/>
          </a:p>
          <a:p>
            <a:r>
              <a:rPr lang="en-US" dirty="0"/>
              <a:t>Get VM Copy at Demo </a:t>
            </a:r>
            <a:r>
              <a:rPr lang="en-US" dirty="0" smtClean="0"/>
              <a:t>Table</a:t>
            </a:r>
            <a:endParaRPr lang="en-US" dirty="0"/>
          </a:p>
          <a:p>
            <a:r>
              <a:rPr lang="en-US" dirty="0" smtClean="0"/>
              <a:t>Get Log Server </a:t>
            </a:r>
            <a:r>
              <a:rPr lang="en-US" dirty="0" err="1" smtClean="0"/>
              <a:t>Earbuds</a:t>
            </a:r>
            <a:r>
              <a:rPr lang="en-US" dirty="0" smtClean="0"/>
              <a:t> @ Demo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reflection blurRad="165100" stA="55000" endA="300" endPos="45500" dir="5400000" sy="-100000" algn="bl" rotWithShape="0"/>
                </a:effectLst>
              </a:rPr>
              <a:t>Questions?</a:t>
            </a:r>
            <a:endParaRPr lang="en-US" sz="6600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9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38350"/>
            <a:ext cx="3128715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7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It's Making Big Data </a:t>
            </a:r>
            <a:r>
              <a:rPr lang="en-US" dirty="0" smtClean="0"/>
              <a:t>Useful</a:t>
            </a:r>
            <a:endParaRPr lang="en-US" dirty="0"/>
          </a:p>
        </p:txBody>
      </p:sp>
      <p:pic>
        <p:nvPicPr>
          <p:cNvPr id="1027" name="Picture 3" descr="C:\Users\swilkerson\Desktop\Nagios Log Server\big_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9" y="2114550"/>
            <a:ext cx="4275671" cy="305098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It's Making Big Data </a:t>
            </a:r>
            <a:r>
              <a:rPr lang="en-US" dirty="0" smtClean="0"/>
              <a:t>Useful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Commercial Product - Open Source </a:t>
            </a:r>
            <a:r>
              <a:rPr lang="en-US" dirty="0" smtClean="0"/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37886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It's Making Big Data </a:t>
            </a:r>
            <a:r>
              <a:rPr lang="en-US" dirty="0" smtClean="0"/>
              <a:t>Useful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Commercial Product - Open Source </a:t>
            </a:r>
            <a:r>
              <a:rPr lang="en-US" dirty="0" smtClean="0"/>
              <a:t>Roots</a:t>
            </a:r>
          </a:p>
          <a:p>
            <a:pPr marL="742950" lvl="2" indent="-342900"/>
            <a:r>
              <a:rPr lang="en-US" dirty="0" err="1" smtClean="0"/>
              <a:t>Elasticsearch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What is </a:t>
            </a:r>
            <a:r>
              <a:rPr lang="en-US" b="1" dirty="0" err="1">
                <a:effectLst>
                  <a:reflection blurRad="165100" stA="55000" endA="300" endPos="45500" dir="5400000" sy="-100000" algn="bl" rotWithShape="0"/>
                </a:effectLst>
              </a:rPr>
              <a:t>Nagios</a:t>
            </a:r>
            <a:r>
              <a:rPr lang="en-US" b="1" dirty="0">
                <a:effectLst>
                  <a:reflection blurRad="165100" stA="55000" endA="300" endPos="45500" dir="5400000" sy="-100000" algn="bl" rotWithShape="0"/>
                </a:effectLst>
              </a:rPr>
              <a:t> Log Server</a:t>
            </a:r>
            <a:r>
              <a:rPr lang="en-US" b="1" dirty="0" smtClean="0">
                <a:effectLst>
                  <a:reflection blurRad="165100" stA="55000" endA="300" endPos="45500" dir="5400000" sy="-100000" algn="bl" rotWithShape="0"/>
                </a:effectLst>
              </a:rPr>
              <a:t>?</a:t>
            </a:r>
            <a:endParaRPr lang="en-US" b="1" dirty="0">
              <a:effectLst>
                <a:reflection blurRad="16510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Inspired by 2013 Conference Ask </a:t>
            </a:r>
            <a:r>
              <a:rPr lang="en-US" dirty="0" err="1"/>
              <a:t>Nagios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Central Log Collection </a:t>
            </a:r>
            <a:r>
              <a:rPr lang="en-US" dirty="0" smtClean="0"/>
              <a:t>Platform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It's Making Big Data </a:t>
            </a:r>
            <a:r>
              <a:rPr lang="en-US" dirty="0" smtClean="0"/>
              <a:t>Useful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Commercial Product - Open Source </a:t>
            </a:r>
            <a:r>
              <a:rPr lang="en-US" dirty="0" smtClean="0"/>
              <a:t>Roots</a:t>
            </a:r>
          </a:p>
          <a:p>
            <a:pPr marL="742950" lvl="2" indent="-342900"/>
            <a:r>
              <a:rPr lang="en-US" dirty="0" err="1" smtClean="0"/>
              <a:t>Elasticsearch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Logstash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656</Words>
  <Application>Microsoft Office PowerPoint</Application>
  <PresentationFormat>On-screen Show (16:9)</PresentationFormat>
  <Paragraphs>182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PowerPoint Presentation</vt:lpstr>
      <vt:lpstr>Agenda</vt:lpstr>
      <vt:lpstr>Who Is This Guy?</vt:lpstr>
      <vt:lpstr>What is Nagios Log Server?</vt:lpstr>
      <vt:lpstr>What is Nagios Log Server?</vt:lpstr>
      <vt:lpstr>What is Nagios Log Server?</vt:lpstr>
      <vt:lpstr>What is Nagios Log Server?</vt:lpstr>
      <vt:lpstr>What is Nagios Log Server?</vt:lpstr>
      <vt:lpstr>What is Nagios Log Server?</vt:lpstr>
      <vt:lpstr>What is Nagios Log Server?</vt:lpstr>
      <vt:lpstr>What is Nagios Log Server?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Key Features and Benefits</vt:lpstr>
      <vt:lpstr>5 Minute Dashboard</vt:lpstr>
      <vt:lpstr>Easy Administration</vt:lpstr>
      <vt:lpstr>Easy Administration</vt:lpstr>
      <vt:lpstr>Easy Administration</vt:lpstr>
      <vt:lpstr>Easy Administration</vt:lpstr>
      <vt:lpstr>Easy Administration</vt:lpstr>
      <vt:lpstr>Distributed &amp; Redundant</vt:lpstr>
      <vt:lpstr>Contest</vt:lpstr>
      <vt:lpstr>Contest</vt:lpstr>
      <vt:lpstr>Resources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swilkerson</dc:creator>
  <cp:lastModifiedBy>swilkerson</cp:lastModifiedBy>
  <cp:revision>61</cp:revision>
  <dcterms:created xsi:type="dcterms:W3CDTF">2014-10-08T04:10:57Z</dcterms:created>
  <dcterms:modified xsi:type="dcterms:W3CDTF">2014-10-13T03:00:26Z</dcterms:modified>
</cp:coreProperties>
</file>