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49" r:id="rId5"/>
    <p:sldMasterId id="2147483650" r:id="rId6"/>
    <p:sldMasterId id="2147483681" r:id="rId7"/>
  </p:sldMasterIdLst>
  <p:notesMasterIdLst>
    <p:notesMasterId r:id="rId26"/>
  </p:notesMasterIdLst>
  <p:handoutMasterIdLst>
    <p:handoutMasterId r:id="rId27"/>
  </p:handoutMasterIdLst>
  <p:sldIdLst>
    <p:sldId id="279" r:id="rId8"/>
    <p:sldId id="307" r:id="rId9"/>
    <p:sldId id="341" r:id="rId10"/>
    <p:sldId id="335" r:id="rId11"/>
    <p:sldId id="342" r:id="rId12"/>
    <p:sldId id="343" r:id="rId13"/>
    <p:sldId id="354" r:id="rId14"/>
    <p:sldId id="344" r:id="rId15"/>
    <p:sldId id="345" r:id="rId16"/>
    <p:sldId id="346" r:id="rId17"/>
    <p:sldId id="347" r:id="rId18"/>
    <p:sldId id="349" r:id="rId19"/>
    <p:sldId id="348" r:id="rId20"/>
    <p:sldId id="350" r:id="rId21"/>
    <p:sldId id="351" r:id="rId22"/>
    <p:sldId id="353" r:id="rId23"/>
    <p:sldId id="352" r:id="rId24"/>
    <p:sldId id="30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Helvetica"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Helvetica"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Helvetica"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Helvetica"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Helvetica" charset="0"/>
        <a:ea typeface="ＭＳ Ｐゴシック" charset="0"/>
        <a:cs typeface="ＭＳ Ｐゴシック" charset="0"/>
      </a:defRPr>
    </a:lvl5pPr>
    <a:lvl6pPr marL="2286000" algn="l" defTabSz="457200" rtl="0" eaLnBrk="1" latinLnBrk="0" hangingPunct="1">
      <a:defRPr kern="1200">
        <a:solidFill>
          <a:schemeClr val="tx1"/>
        </a:solidFill>
        <a:latin typeface="Helvetica" charset="0"/>
        <a:ea typeface="ＭＳ Ｐゴシック" charset="0"/>
        <a:cs typeface="ＭＳ Ｐゴシック" charset="0"/>
      </a:defRPr>
    </a:lvl6pPr>
    <a:lvl7pPr marL="2743200" algn="l" defTabSz="457200" rtl="0" eaLnBrk="1" latinLnBrk="0" hangingPunct="1">
      <a:defRPr kern="1200">
        <a:solidFill>
          <a:schemeClr val="tx1"/>
        </a:solidFill>
        <a:latin typeface="Helvetica" charset="0"/>
        <a:ea typeface="ＭＳ Ｐゴシック" charset="0"/>
        <a:cs typeface="ＭＳ Ｐゴシック" charset="0"/>
      </a:defRPr>
    </a:lvl7pPr>
    <a:lvl8pPr marL="3200400" algn="l" defTabSz="457200" rtl="0" eaLnBrk="1" latinLnBrk="0" hangingPunct="1">
      <a:defRPr kern="1200">
        <a:solidFill>
          <a:schemeClr val="tx1"/>
        </a:solidFill>
        <a:latin typeface="Helvetica" charset="0"/>
        <a:ea typeface="ＭＳ Ｐゴシック" charset="0"/>
        <a:cs typeface="ＭＳ Ｐゴシック" charset="0"/>
      </a:defRPr>
    </a:lvl8pPr>
    <a:lvl9pPr marL="3657600" algn="l" defTabSz="457200" rtl="0" eaLnBrk="1" latinLnBrk="0" hangingPunct="1">
      <a:defRPr kern="1200">
        <a:solidFill>
          <a:schemeClr val="tx1"/>
        </a:solidFill>
        <a:latin typeface="Helvetic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408B"/>
    <a:srgbClr val="3F3F3F"/>
    <a:srgbClr val="2467A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47" autoAdjust="0"/>
    <p:restoredTop sz="99310" autoAdjust="0"/>
  </p:normalViewPr>
  <p:slideViewPr>
    <p:cSldViewPr>
      <p:cViewPr>
        <p:scale>
          <a:sx n="99" d="100"/>
          <a:sy n="99" d="100"/>
        </p:scale>
        <p:origin x="-2000" y="-37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latin typeface="Helvetica" pitchFamily="34" charset="0"/>
                <a:ea typeface="+mn-ea"/>
                <a:cs typeface="+mn-cs"/>
              </a:defRPr>
            </a:lvl1pPr>
          </a:lstStyle>
          <a:p>
            <a:pPr>
              <a:defRPr/>
            </a:pPr>
            <a:endParaRPr lang="en-US" dirty="0"/>
          </a:p>
        </p:txBody>
      </p:sp>
      <p:sp>
        <p:nvSpPr>
          <p:cNvPr id="14339"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cs typeface="Arial" charset="0"/>
              </a:defRPr>
            </a:lvl1pPr>
          </a:lstStyle>
          <a:p>
            <a:pPr>
              <a:defRPr/>
            </a:pPr>
            <a:fld id="{F1F2FF4A-49A1-4342-9320-F402875BD4BA}" type="datetimeFigureOut">
              <a:rPr lang="en-US"/>
              <a:pPr>
                <a:defRPr/>
              </a:pPr>
              <a:t>9/28/12</a:t>
            </a:fld>
            <a:endParaRPr lang="en-US" dirty="0"/>
          </a:p>
        </p:txBody>
      </p:sp>
      <p:sp>
        <p:nvSpPr>
          <p:cNvPr id="14340"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latin typeface="Helvetica" pitchFamily="34" charset="0"/>
                <a:ea typeface="+mn-ea"/>
                <a:cs typeface="+mn-cs"/>
              </a:defRPr>
            </a:lvl1pPr>
          </a:lstStyle>
          <a:p>
            <a:pPr>
              <a:defRPr/>
            </a:pPr>
            <a:endParaRPr lang="en-US" dirty="0"/>
          </a:p>
        </p:txBody>
      </p:sp>
      <p:sp>
        <p:nvSpPr>
          <p:cNvPr id="14341"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cs typeface="Arial" charset="0"/>
              </a:defRPr>
            </a:lvl1pPr>
          </a:lstStyle>
          <a:p>
            <a:pPr>
              <a:defRPr/>
            </a:pPr>
            <a:fld id="{653A7846-D756-694B-B24B-2777245A969B}" type="slidenum">
              <a:rPr lang="en-US"/>
              <a:pPr>
                <a:defRPr/>
              </a:pPr>
              <a:t>‹#›</a:t>
            </a:fld>
            <a:endParaRPr lang="en-US" dirty="0"/>
          </a:p>
        </p:txBody>
      </p:sp>
    </p:spTree>
    <p:extLst>
      <p:ext uri="{BB962C8B-B14F-4D97-AF65-F5344CB8AC3E}">
        <p14:creationId xmlns:p14="http://schemas.microsoft.com/office/powerpoint/2010/main" val="3439508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46083"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6085"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6086"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46087"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F907C578-55AF-D54B-9917-B6AAE1C78945}" type="slidenum">
              <a:rPr lang="en-US"/>
              <a:pPr>
                <a:defRPr/>
              </a:pPr>
              <a:t>‹#›</a:t>
            </a:fld>
            <a:endParaRPr lang="en-US" dirty="0"/>
          </a:p>
        </p:txBody>
      </p:sp>
    </p:spTree>
    <p:extLst>
      <p:ext uri="{BB962C8B-B14F-4D97-AF65-F5344CB8AC3E}">
        <p14:creationId xmlns:p14="http://schemas.microsoft.com/office/powerpoint/2010/main" val="2719589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hyperlink" Target="http://www.verisigninc.com/"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p:cNvSpPr>
            <a:spLocks noGrp="1"/>
          </p:cNvSpPr>
          <p:nvPr>
            <p:ph type="title"/>
          </p:nvPr>
        </p:nvSpPr>
        <p:spPr bwMode="auto">
          <a:xfrm>
            <a:off x="304800" y="1524000"/>
            <a:ext cx="7412038"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eaLnBrk="1" hangingPunct="1">
              <a:defRPr/>
            </a:pPr>
            <a: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t>Title Slide </a:t>
            </a:r>
            <a:b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br>
            <a: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t>Second Line Here</a:t>
            </a:r>
            <a:endParaRPr lang="en-US" sz="4400" dirty="0">
              <a:solidFill>
                <a:schemeClr val="bg1">
                  <a:lumMod val="95000"/>
                </a:schemeClr>
              </a:solidFill>
              <a:effectLst>
                <a:outerShdw blurRad="50800" dist="38100" dir="2700000" algn="tl" rotWithShape="0">
                  <a:prstClr val="black">
                    <a:alpha val="40000"/>
                  </a:prstClr>
                </a:outerShdw>
              </a:effectLst>
              <a:latin typeface="Helvetica" charset="0"/>
            </a:endParaRPr>
          </a:p>
        </p:txBody>
      </p:sp>
    </p:spTree>
    <p:extLst>
      <p:ext uri="{BB962C8B-B14F-4D97-AF65-F5344CB8AC3E}">
        <p14:creationId xmlns:p14="http://schemas.microsoft.com/office/powerpoint/2010/main" val="658364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bwMode="auto">
          <a:xfrm>
            <a:off x="304800" y="1676400"/>
            <a:ext cx="571500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eaLnBrk="1" hangingPunct="1">
              <a:defRPr/>
            </a:pPr>
            <a:r>
              <a:rPr lang="en-US" sz="4400" dirty="0" smtClean="0">
                <a:solidFill>
                  <a:schemeClr val="bg1"/>
                </a:solidFill>
                <a:effectLst>
                  <a:outerShdw blurRad="50800" dist="38100" dir="2700000" algn="tl" rotWithShape="0">
                    <a:prstClr val="black">
                      <a:alpha val="40000"/>
                    </a:prstClr>
                  </a:outerShdw>
                </a:effectLst>
                <a:latin typeface="Helvetica" charset="0"/>
              </a:rPr>
              <a:t>Divider Slide</a:t>
            </a:r>
            <a:endParaRPr lang="en-US" sz="4400" dirty="0">
              <a:solidFill>
                <a:schemeClr val="bg1"/>
              </a:solidFill>
              <a:effectLst>
                <a:outerShdw blurRad="50800" dist="38100" dir="2700000" algn="tl" rotWithShape="0">
                  <a:prstClr val="black">
                    <a:alpha val="40000"/>
                  </a:prstClr>
                </a:outerShdw>
              </a:effectLst>
              <a:latin typeface="Helvetica" charset="0"/>
            </a:endParaRPr>
          </a:p>
        </p:txBody>
      </p:sp>
    </p:spTree>
    <p:extLst>
      <p:ext uri="{BB962C8B-B14F-4D97-AF65-F5344CB8AC3E}">
        <p14:creationId xmlns:p14="http://schemas.microsoft.com/office/powerpoint/2010/main" val="325149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p:cNvSpPr>
            <a:spLocks noGrp="1"/>
          </p:cNvSpPr>
          <p:nvPr>
            <p:ph idx="1" hasCustomPrompt="1"/>
          </p:nvPr>
        </p:nvSpPr>
        <p:spPr bwMode="auto">
          <a:xfrm>
            <a:off x="1038225" y="1219200"/>
            <a:ext cx="79533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eaLnBrk="1" hangingPunct="1"/>
            <a:r>
              <a:rPr lang="en-US" dirty="0" smtClean="0">
                <a:latin typeface="+mn-lt"/>
                <a:cs typeface="Helvetica"/>
              </a:rPr>
              <a:t>First level bullet: Helvetica 24 pt., sentence case</a:t>
            </a:r>
          </a:p>
          <a:p>
            <a:pPr lvl="1" eaLnBrk="1" hangingPunct="1"/>
            <a:r>
              <a:rPr lang="en-US" dirty="0" smtClean="0">
                <a:latin typeface="+mn-lt"/>
                <a:cs typeface="Helvetica"/>
              </a:rPr>
              <a:t>Second level bullet: Helvetica 20 pt., sentence case</a:t>
            </a:r>
          </a:p>
          <a:p>
            <a:pPr lvl="2" eaLnBrk="1" hangingPunct="1"/>
            <a:r>
              <a:rPr lang="en-US" dirty="0" smtClean="0">
                <a:latin typeface="+mn-lt"/>
                <a:cs typeface="Helvetica"/>
              </a:rPr>
              <a:t>Third level bullet: Helvetica 18 pt., sentence case </a:t>
            </a:r>
          </a:p>
          <a:p>
            <a:pPr eaLnBrk="1" hangingPunct="1"/>
            <a:r>
              <a:rPr lang="en-US" dirty="0" smtClean="0">
                <a:latin typeface="+mn-lt"/>
                <a:cs typeface="Helvetica"/>
              </a:rPr>
              <a:t>First level bullet: Helvetica 24 pt., sentence case</a:t>
            </a:r>
          </a:p>
          <a:p>
            <a:pPr lvl="1" eaLnBrk="1" hangingPunct="1"/>
            <a:r>
              <a:rPr lang="en-US" dirty="0" smtClean="0">
                <a:latin typeface="+mn-lt"/>
                <a:cs typeface="Helvetica"/>
              </a:rPr>
              <a:t>Second level bullet: Helvetica 20 pt., sentence case</a:t>
            </a:r>
          </a:p>
          <a:p>
            <a:pPr lvl="2" eaLnBrk="1" hangingPunct="1"/>
            <a:r>
              <a:rPr lang="en-US" dirty="0" smtClean="0">
                <a:latin typeface="+mn-lt"/>
                <a:cs typeface="Helvetica"/>
              </a:rPr>
              <a:t>Third level bullet: Helvetica 18 pt., sentence case </a:t>
            </a:r>
          </a:p>
          <a:p>
            <a:pPr eaLnBrk="1" hangingPunct="1"/>
            <a:r>
              <a:rPr lang="en-US" dirty="0" smtClean="0">
                <a:latin typeface="+mn-lt"/>
                <a:cs typeface="Helvetica"/>
              </a:rPr>
              <a:t>URLs look like this </a:t>
            </a:r>
            <a:r>
              <a:rPr lang="en-US" dirty="0" smtClean="0">
                <a:latin typeface="+mn-lt"/>
                <a:cs typeface="Helvetica"/>
                <a:hlinkClick r:id="rId2"/>
              </a:rPr>
              <a:t>www.VerisignInc.com</a:t>
            </a:r>
            <a:r>
              <a:rPr lang="en-US" dirty="0" smtClean="0">
                <a:latin typeface="+mn-lt"/>
                <a:cs typeface="Helvetica"/>
              </a:rPr>
              <a:t> </a:t>
            </a:r>
            <a:endParaRPr lang="en-US" dirty="0">
              <a:latin typeface="+mn-lt"/>
              <a:cs typeface="Helvetica"/>
            </a:endParaRPr>
          </a:p>
        </p:txBody>
      </p:sp>
      <p:sp>
        <p:nvSpPr>
          <p:cNvPr id="8" name="Title Placeholder 1"/>
          <p:cNvSpPr>
            <a:spLocks noGrp="1"/>
          </p:cNvSpPr>
          <p:nvPr>
            <p:ph type="title" hasCustomPrompt="1"/>
          </p:nvPr>
        </p:nvSpPr>
        <p:spPr bwMode="auto">
          <a:xfrm>
            <a:off x="1038225" y="304800"/>
            <a:ext cx="7953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lang="en-US" dirty="0"/>
            </a:lvl1pPr>
          </a:lstStyle>
          <a:p>
            <a:pPr eaLnBrk="1" hangingPunct="1"/>
            <a:r>
              <a:rPr lang="en-US" dirty="0" smtClean="0">
                <a:latin typeface="+mn-lt"/>
              </a:rPr>
              <a:t>Header: Helvetica Bold 26 pt. Title Case</a:t>
            </a:r>
            <a:endParaRPr lang="en-US" dirty="0">
              <a:latin typeface="+mn-lt"/>
            </a:endParaRPr>
          </a:p>
        </p:txBody>
      </p:sp>
    </p:spTree>
    <p:extLst>
      <p:ext uri="{BB962C8B-B14F-4D97-AF65-F5344CB8AC3E}">
        <p14:creationId xmlns:p14="http://schemas.microsoft.com/office/powerpoint/2010/main" val="4045227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AutoShape 45"/>
          <p:cNvSpPr>
            <a:spLocks noChangeArrowheads="1"/>
          </p:cNvSpPr>
          <p:nvPr userDrawn="1"/>
        </p:nvSpPr>
        <p:spPr bwMode="gray">
          <a:xfrm flipV="1">
            <a:off x="1066800" y="1066799"/>
            <a:ext cx="3657600" cy="5257799"/>
          </a:xfrm>
          <a:prstGeom prst="roundRect">
            <a:avLst>
              <a:gd name="adj" fmla="val 0"/>
            </a:avLst>
          </a:prstGeom>
          <a:gradFill flip="none" rotWithShape="1">
            <a:gsLst>
              <a:gs pos="0">
                <a:schemeClr val="bg1"/>
              </a:gs>
              <a:gs pos="100000">
                <a:schemeClr val="bg1"/>
              </a:gs>
              <a:gs pos="50000">
                <a:schemeClr val="bg1">
                  <a:lumMod val="85000"/>
                </a:schemeClr>
              </a:gs>
            </a:gsLst>
            <a:lin ang="16200000" scaled="0"/>
            <a:tileRect/>
          </a:gradFill>
          <a:ln w="12700" algn="ctr">
            <a:noFill/>
            <a:round/>
            <a:headEnd/>
            <a:tailEnd/>
          </a:ln>
          <a:effectLst/>
        </p:spPr>
        <p:txBody>
          <a:bodyPr rot="10800000" lIns="45720" rIns="45720" anchor="ctr"/>
          <a:lstStyle/>
          <a:p>
            <a:pPr algn="ctr" eaLnBrk="0" hangingPunct="0">
              <a:buFont typeface="Times" pitchFamily="18" charset="0"/>
              <a:buNone/>
              <a:defRPr/>
            </a:pPr>
            <a:endParaRPr lang="en-US" sz="1400" b="1" dirty="0">
              <a:latin typeface="Arial" charset="0"/>
              <a:ea typeface="+mn-ea"/>
              <a:cs typeface="+mn-cs"/>
            </a:endParaRPr>
          </a:p>
        </p:txBody>
      </p:sp>
      <p:sp>
        <p:nvSpPr>
          <p:cNvPr id="10" name="Text Placeholder 1"/>
          <p:cNvSpPr>
            <a:spLocks noGrp="1"/>
          </p:cNvSpPr>
          <p:nvPr>
            <p:ph type="body" idx="1"/>
          </p:nvPr>
        </p:nvSpPr>
        <p:spPr>
          <a:xfrm>
            <a:off x="1217612" y="1001713"/>
            <a:ext cx="3278188" cy="639762"/>
          </a:xfrm>
        </p:spPr>
        <p:txBody>
          <a:bodyPr anchor="t"/>
          <a:lstStyle>
            <a:lvl1pPr marL="0" indent="0">
              <a:buNone/>
              <a:defRPr b="1"/>
            </a:lvl1pPr>
          </a:lstStyle>
          <a:p>
            <a:r>
              <a:rPr lang="en-US" sz="2000" dirty="0" smtClean="0"/>
              <a:t>Title</a:t>
            </a:r>
            <a:endParaRPr lang="en-US" sz="2000" dirty="0"/>
          </a:p>
        </p:txBody>
      </p:sp>
      <p:sp>
        <p:nvSpPr>
          <p:cNvPr id="11" name="Content Placeholder 2"/>
          <p:cNvSpPr>
            <a:spLocks noGrp="1"/>
          </p:cNvSpPr>
          <p:nvPr>
            <p:ph sz="half" idx="2"/>
          </p:nvPr>
        </p:nvSpPr>
        <p:spPr>
          <a:xfrm>
            <a:off x="1217612" y="1641474"/>
            <a:ext cx="3354388" cy="4302125"/>
          </a:xfrm>
        </p:spPr>
        <p:txBody>
          <a:bodyPr/>
          <a:lstStyle/>
          <a:p>
            <a:r>
              <a:rPr lang="en-US" sz="2000" dirty="0"/>
              <a:t>First level</a:t>
            </a:r>
          </a:p>
          <a:p>
            <a:pPr lvl="1"/>
            <a:r>
              <a:rPr lang="en-US" sz="1600" dirty="0"/>
              <a:t>Second level</a:t>
            </a:r>
          </a:p>
          <a:p>
            <a:pPr lvl="2"/>
            <a:r>
              <a:rPr lang="en-US" sz="1400" dirty="0"/>
              <a:t>Third level</a:t>
            </a:r>
          </a:p>
        </p:txBody>
      </p:sp>
      <p:sp>
        <p:nvSpPr>
          <p:cNvPr id="12" name="Title 3"/>
          <p:cNvSpPr>
            <a:spLocks noGrp="1"/>
          </p:cNvSpPr>
          <p:nvPr>
            <p:ph type="title"/>
          </p:nvPr>
        </p:nvSpPr>
        <p:spPr>
          <a:xfrm>
            <a:off x="1038225" y="304800"/>
            <a:ext cx="7953375" cy="762000"/>
          </a:xfrm>
        </p:spPr>
        <p:txBody>
          <a:bodyPr/>
          <a:lstStyle/>
          <a:p>
            <a:r>
              <a:rPr lang="en-US" dirty="0">
                <a:latin typeface="Helvetica" charset="0"/>
              </a:rPr>
              <a:t>Comparison </a:t>
            </a:r>
            <a:r>
              <a:rPr lang="en-US" dirty="0" smtClean="0">
                <a:latin typeface="Helvetica" charset="0"/>
              </a:rPr>
              <a:t>Slide with Title</a:t>
            </a:r>
            <a:endParaRPr lang="en-US" dirty="0"/>
          </a:p>
        </p:txBody>
      </p:sp>
      <p:cxnSp>
        <p:nvCxnSpPr>
          <p:cNvPr id="13" name="Straight Connector 12"/>
          <p:cNvCxnSpPr/>
          <p:nvPr userDrawn="1"/>
        </p:nvCxnSpPr>
        <p:spPr>
          <a:xfrm>
            <a:off x="990600" y="1066800"/>
            <a:ext cx="0" cy="5257800"/>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4800600" y="1066800"/>
            <a:ext cx="0" cy="5257800"/>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AutoShape 45"/>
          <p:cNvSpPr>
            <a:spLocks noChangeArrowheads="1"/>
          </p:cNvSpPr>
          <p:nvPr userDrawn="1"/>
        </p:nvSpPr>
        <p:spPr bwMode="gray">
          <a:xfrm flipV="1">
            <a:off x="5181600" y="1055686"/>
            <a:ext cx="3657600" cy="5257799"/>
          </a:xfrm>
          <a:prstGeom prst="roundRect">
            <a:avLst>
              <a:gd name="adj" fmla="val 0"/>
            </a:avLst>
          </a:prstGeom>
          <a:gradFill flip="none" rotWithShape="1">
            <a:gsLst>
              <a:gs pos="0">
                <a:schemeClr val="bg1"/>
              </a:gs>
              <a:gs pos="100000">
                <a:schemeClr val="bg1"/>
              </a:gs>
              <a:gs pos="50000">
                <a:schemeClr val="bg1">
                  <a:lumMod val="85000"/>
                </a:schemeClr>
              </a:gs>
            </a:gsLst>
            <a:lin ang="16200000" scaled="0"/>
            <a:tileRect/>
          </a:gradFill>
          <a:ln w="12700" algn="ctr">
            <a:noFill/>
            <a:round/>
            <a:headEnd/>
            <a:tailEnd/>
          </a:ln>
          <a:effectLst/>
        </p:spPr>
        <p:txBody>
          <a:bodyPr rot="10800000" lIns="45720" rIns="45720" anchor="ctr"/>
          <a:lstStyle/>
          <a:p>
            <a:pPr algn="ctr" eaLnBrk="0" hangingPunct="0">
              <a:buFont typeface="Times" pitchFamily="18" charset="0"/>
              <a:buNone/>
              <a:defRPr/>
            </a:pPr>
            <a:endParaRPr lang="en-US" sz="1400" b="1" dirty="0">
              <a:latin typeface="Arial" charset="0"/>
              <a:ea typeface="+mn-ea"/>
              <a:cs typeface="+mn-cs"/>
            </a:endParaRPr>
          </a:p>
        </p:txBody>
      </p:sp>
      <p:sp>
        <p:nvSpPr>
          <p:cNvPr id="16" name="Text Placeholder 1"/>
          <p:cNvSpPr>
            <a:spLocks noGrp="1"/>
          </p:cNvSpPr>
          <p:nvPr>
            <p:ph type="body" idx="10"/>
          </p:nvPr>
        </p:nvSpPr>
        <p:spPr>
          <a:xfrm>
            <a:off x="5332412" y="990600"/>
            <a:ext cx="3278188" cy="639762"/>
          </a:xfrm>
        </p:spPr>
        <p:txBody>
          <a:bodyPr anchor="t"/>
          <a:lstStyle>
            <a:lvl1pPr marL="0" indent="0">
              <a:buNone/>
              <a:defRPr b="1"/>
            </a:lvl1pPr>
          </a:lstStyle>
          <a:p>
            <a:r>
              <a:rPr lang="en-US" sz="2000" dirty="0" smtClean="0"/>
              <a:t>Title</a:t>
            </a:r>
            <a:endParaRPr lang="en-US" sz="2000" dirty="0"/>
          </a:p>
        </p:txBody>
      </p:sp>
      <p:sp>
        <p:nvSpPr>
          <p:cNvPr id="17" name="Content Placeholder 2"/>
          <p:cNvSpPr>
            <a:spLocks noGrp="1"/>
          </p:cNvSpPr>
          <p:nvPr>
            <p:ph sz="half" idx="11"/>
          </p:nvPr>
        </p:nvSpPr>
        <p:spPr>
          <a:xfrm>
            <a:off x="5332412" y="1630361"/>
            <a:ext cx="3354388" cy="4302125"/>
          </a:xfrm>
        </p:spPr>
        <p:txBody>
          <a:bodyPr/>
          <a:lstStyle/>
          <a:p>
            <a:r>
              <a:rPr lang="en-US" sz="2000" dirty="0"/>
              <a:t>First level</a:t>
            </a:r>
          </a:p>
          <a:p>
            <a:pPr lvl="1"/>
            <a:r>
              <a:rPr lang="en-US" sz="1600" dirty="0"/>
              <a:t>Second level</a:t>
            </a:r>
          </a:p>
          <a:p>
            <a:pPr lvl="2"/>
            <a:r>
              <a:rPr lang="en-US" sz="1400" dirty="0"/>
              <a:t>Third level</a:t>
            </a:r>
          </a:p>
        </p:txBody>
      </p:sp>
      <p:cxnSp>
        <p:nvCxnSpPr>
          <p:cNvPr id="18" name="Straight Connector 17"/>
          <p:cNvCxnSpPr/>
          <p:nvPr userDrawn="1"/>
        </p:nvCxnSpPr>
        <p:spPr>
          <a:xfrm>
            <a:off x="5105400" y="1055687"/>
            <a:ext cx="0" cy="5257800"/>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8915400" y="1055687"/>
            <a:ext cx="0" cy="5257800"/>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400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Title 1"/>
          <p:cNvSpPr>
            <a:spLocks noGrp="1"/>
          </p:cNvSpPr>
          <p:nvPr>
            <p:ph type="title"/>
          </p:nvPr>
        </p:nvSpPr>
        <p:spPr>
          <a:xfrm>
            <a:off x="1038225" y="304800"/>
            <a:ext cx="7953375" cy="762000"/>
          </a:xfrm>
        </p:spPr>
        <p:txBody>
          <a:bodyPr/>
          <a:lstStyle/>
          <a:p>
            <a:r>
              <a:rPr lang="en-US" dirty="0">
                <a:latin typeface="Helvetica" charset="0"/>
              </a:rPr>
              <a:t>Comparison </a:t>
            </a:r>
            <a:r>
              <a:rPr lang="en-US" dirty="0" smtClean="0">
                <a:latin typeface="Helvetica" charset="0"/>
              </a:rPr>
              <a:t>Slide: Helvetica </a:t>
            </a:r>
            <a:r>
              <a:rPr lang="en-US" dirty="0">
                <a:latin typeface="Helvetica" charset="0"/>
              </a:rPr>
              <a:t>Bold 26 pt</a:t>
            </a:r>
            <a:r>
              <a:rPr lang="en-US" dirty="0" smtClean="0">
                <a:latin typeface="Helvetica" charset="0"/>
              </a:rPr>
              <a:t>.</a:t>
            </a:r>
            <a:endParaRPr lang="en-US" dirty="0"/>
          </a:p>
        </p:txBody>
      </p:sp>
      <p:sp>
        <p:nvSpPr>
          <p:cNvPr id="11" name="Content Placeholder 2"/>
          <p:cNvSpPr>
            <a:spLocks noGrp="1"/>
          </p:cNvSpPr>
          <p:nvPr>
            <p:ph sz="half" idx="1"/>
          </p:nvPr>
        </p:nvSpPr>
        <p:spPr>
          <a:xfrm>
            <a:off x="1066800" y="990600"/>
            <a:ext cx="3733800" cy="5257800"/>
          </a:xfrm>
        </p:spPr>
        <p:txBody>
          <a:bodyPr/>
          <a:lstStyle/>
          <a:p>
            <a:r>
              <a:rPr lang="en-US" dirty="0" smtClean="0"/>
              <a:t>First level</a:t>
            </a:r>
            <a:endParaRPr lang="en-US" dirty="0"/>
          </a:p>
          <a:p>
            <a:pPr lvl="1"/>
            <a:r>
              <a:rPr lang="en-US" dirty="0"/>
              <a:t>Second level</a:t>
            </a:r>
          </a:p>
          <a:p>
            <a:pPr lvl="2"/>
            <a:r>
              <a:rPr lang="en-US" dirty="0"/>
              <a:t>Third </a:t>
            </a:r>
            <a:r>
              <a:rPr lang="en-US" dirty="0" smtClean="0"/>
              <a:t>level</a:t>
            </a:r>
            <a:endParaRPr lang="en-US" dirty="0"/>
          </a:p>
        </p:txBody>
      </p:sp>
      <p:sp>
        <p:nvSpPr>
          <p:cNvPr id="12" name="Content Placeholder 3"/>
          <p:cNvSpPr>
            <a:spLocks noGrp="1"/>
          </p:cNvSpPr>
          <p:nvPr>
            <p:ph sz="half" idx="10"/>
          </p:nvPr>
        </p:nvSpPr>
        <p:spPr>
          <a:xfrm>
            <a:off x="5105400" y="990600"/>
            <a:ext cx="3733800" cy="5257800"/>
          </a:xfrm>
        </p:spPr>
        <p:txBody>
          <a:bodyPr/>
          <a:lstStyle/>
          <a:p>
            <a:r>
              <a:rPr lang="en-US" dirty="0"/>
              <a:t>First level</a:t>
            </a:r>
          </a:p>
          <a:p>
            <a:pPr lvl="1"/>
            <a:r>
              <a:rPr lang="en-US" dirty="0"/>
              <a:t>Second level</a:t>
            </a:r>
          </a:p>
          <a:p>
            <a:pPr lvl="2"/>
            <a:r>
              <a:rPr lang="en-US" dirty="0"/>
              <a:t>Third level</a:t>
            </a:r>
          </a:p>
        </p:txBody>
      </p:sp>
    </p:spTree>
    <p:extLst>
      <p:ext uri="{BB962C8B-B14F-4D97-AF65-F5344CB8AC3E}">
        <p14:creationId xmlns:p14="http://schemas.microsoft.com/office/powerpoint/2010/main" val="3418702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Title 3"/>
          <p:cNvSpPr>
            <a:spLocks noGrp="1"/>
          </p:cNvSpPr>
          <p:nvPr>
            <p:ph type="title"/>
          </p:nvPr>
        </p:nvSpPr>
        <p:spPr>
          <a:xfrm>
            <a:off x="1038225" y="304800"/>
            <a:ext cx="7953375" cy="762000"/>
          </a:xfrm>
        </p:spPr>
        <p:txBody>
          <a:bodyPr/>
          <a:lstStyle/>
          <a:p>
            <a:r>
              <a:rPr lang="en-US" dirty="0" smtClean="0">
                <a:latin typeface="Helvetica" charset="0"/>
              </a:rPr>
              <a:t>Two Types of Text</a:t>
            </a:r>
            <a:endParaRPr lang="en-US" dirty="0"/>
          </a:p>
        </p:txBody>
      </p:sp>
      <p:sp>
        <p:nvSpPr>
          <p:cNvPr id="9" name="Content Placeholder 2"/>
          <p:cNvSpPr>
            <a:spLocks noGrp="1"/>
          </p:cNvSpPr>
          <p:nvPr>
            <p:ph idx="1" hasCustomPrompt="1"/>
          </p:nvPr>
        </p:nvSpPr>
        <p:spPr>
          <a:xfrm>
            <a:off x="4184650" y="1143000"/>
            <a:ext cx="4806950" cy="497365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eaLnBrk="1" hangingPunct="1"/>
            <a:r>
              <a:rPr lang="en-US" dirty="0" smtClean="0">
                <a:latin typeface="+mn-lt"/>
                <a:cs typeface="Helvetica"/>
              </a:rPr>
              <a:t>First level bullet: Helvetica 24 pt. </a:t>
            </a:r>
          </a:p>
          <a:p>
            <a:pPr lvl="1" eaLnBrk="1" hangingPunct="1"/>
            <a:r>
              <a:rPr lang="en-US" dirty="0" smtClean="0">
                <a:latin typeface="+mn-lt"/>
                <a:cs typeface="Helvetica"/>
              </a:rPr>
              <a:t>Second level bullet: Helvetica 20 pt. </a:t>
            </a:r>
          </a:p>
          <a:p>
            <a:pPr lvl="2" eaLnBrk="1" hangingPunct="1"/>
            <a:r>
              <a:rPr lang="en-US" dirty="0" smtClean="0">
                <a:latin typeface="+mn-lt"/>
                <a:cs typeface="Helvetica"/>
              </a:rPr>
              <a:t>Third level bullet: Helvetica 18 pt.</a:t>
            </a:r>
          </a:p>
        </p:txBody>
      </p:sp>
      <p:sp>
        <p:nvSpPr>
          <p:cNvPr id="6" name="Content Placeholder 2"/>
          <p:cNvSpPr>
            <a:spLocks noGrp="1"/>
          </p:cNvSpPr>
          <p:nvPr>
            <p:ph idx="10" hasCustomPrompt="1"/>
          </p:nvPr>
        </p:nvSpPr>
        <p:spPr>
          <a:xfrm>
            <a:off x="1038225" y="1143000"/>
            <a:ext cx="3000375" cy="4973652"/>
          </a:xfrm>
        </p:spPr>
        <p:txBody>
          <a:bodyPr/>
          <a:lstStyle>
            <a:lvl1pPr marL="0" indent="0">
              <a:buNone/>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eaLnBrk="1" hangingPunct="1"/>
            <a:r>
              <a:rPr lang="en-US" dirty="0" smtClean="0">
                <a:latin typeface="+mn-lt"/>
                <a:cs typeface="Helvetica"/>
              </a:rPr>
              <a:t>Regular content page with text and bullets: Helvetica, 20 pt.</a:t>
            </a:r>
          </a:p>
        </p:txBody>
      </p:sp>
    </p:spTree>
    <p:extLst>
      <p:ext uri="{BB962C8B-B14F-4D97-AF65-F5344CB8AC3E}">
        <p14:creationId xmlns:p14="http://schemas.microsoft.com/office/powerpoint/2010/main" val="3485932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2208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9611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714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theme" Target="../theme/theme3.xml"/><Relationship Id="rId8" Type="http://schemas.openxmlformats.org/officeDocument/2006/relationships/image" Target="../media/image4.jpeg"/><Relationship Id="rId9" Type="http://schemas.openxmlformats.org/officeDocument/2006/relationships/image" Target="../media/image5.png"/><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2.png"/><Relationship Id="rId1" Type="http://schemas.openxmlformats.org/officeDocument/2006/relationships/slideLayout" Target="../slideLayouts/slideLayout9.xml"/><Relationship Id="rId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VRSN_PPT_MasterFinal_ImageOnly.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219200"/>
            <a:ext cx="9144000" cy="3657600"/>
          </a:xfrm>
          <a:prstGeom prst="rect">
            <a:avLst/>
          </a:prstGeom>
        </p:spPr>
      </p:pic>
      <p:pic>
        <p:nvPicPr>
          <p:cNvPr id="10" name="Picture 9" descr="VRSN_logo_vertical_CMYK.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641604" y="152400"/>
            <a:ext cx="1197596" cy="1066800"/>
          </a:xfrm>
          <a:prstGeom prst="rect">
            <a:avLst/>
          </a:prstGeom>
        </p:spPr>
      </p:pic>
      <p:sp>
        <p:nvSpPr>
          <p:cNvPr id="2053" name="Title Placeholder 1"/>
          <p:cNvSpPr>
            <a:spLocks noGrp="1"/>
          </p:cNvSpPr>
          <p:nvPr>
            <p:ph type="title"/>
          </p:nvPr>
        </p:nvSpPr>
        <p:spPr bwMode="auto">
          <a:xfrm>
            <a:off x="304800" y="1524000"/>
            <a:ext cx="7412038"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eaLnBrk="1" hangingPunct="1">
              <a:defRPr/>
            </a:pPr>
            <a: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t>Title Slide </a:t>
            </a:r>
            <a:b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br>
            <a: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t>Second Line Here</a:t>
            </a:r>
            <a:endParaRPr lang="en-US" sz="4400" dirty="0">
              <a:solidFill>
                <a:schemeClr val="bg1">
                  <a:lumMod val="95000"/>
                </a:schemeClr>
              </a:solidFill>
              <a:effectLst>
                <a:outerShdw blurRad="50800" dist="38100" dir="2700000" algn="tl" rotWithShape="0">
                  <a:prstClr val="black">
                    <a:alpha val="40000"/>
                  </a:prstClr>
                </a:outerShdw>
              </a:effectLst>
              <a:latin typeface="Helvetica" charset="0"/>
            </a:endParaRPr>
          </a:p>
        </p:txBody>
      </p:sp>
    </p:spTree>
  </p:cSld>
  <p:clrMap bg1="lt1" tx1="dk1" bg2="lt2" tx2="dk2" accent1="accent1" accent2="accent2" accent3="accent3" accent4="accent4" accent5="accent5" accent6="accent6" hlink="hlink" folHlink="folHlink"/>
  <p:sldLayoutIdLst>
    <p:sldLayoutId id="2147483957" r:id="rId1"/>
  </p:sldLayoutIdLst>
  <p:hf hdr="0" ftr="0" dt="0"/>
  <p:txStyles>
    <p:titleStyle>
      <a:lvl1pPr algn="l" rtl="0" eaLnBrk="0" fontAlgn="base" hangingPunct="0">
        <a:spcBef>
          <a:spcPct val="0"/>
        </a:spcBef>
        <a:spcAft>
          <a:spcPct val="0"/>
        </a:spcAft>
        <a:defRPr sz="4400" b="1">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4400">
          <a:solidFill>
            <a:schemeClr val="bg1"/>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4400">
          <a:solidFill>
            <a:schemeClr val="bg1"/>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4400">
          <a:solidFill>
            <a:schemeClr val="bg1"/>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4400">
          <a:solidFill>
            <a:schemeClr val="bg1"/>
          </a:solidFill>
          <a:latin typeface="Helvetica" pitchFamily="34" charset="0"/>
          <a:ea typeface="ＭＳ Ｐゴシック" charset="0"/>
          <a:cs typeface="ＭＳ Ｐゴシック" charset="0"/>
        </a:defRPr>
      </a:lvl5pPr>
      <a:lvl6pPr marL="457200" algn="l" rtl="0" fontAlgn="base">
        <a:spcBef>
          <a:spcPct val="0"/>
        </a:spcBef>
        <a:spcAft>
          <a:spcPct val="0"/>
        </a:spcAft>
        <a:defRPr sz="4400">
          <a:solidFill>
            <a:schemeClr val="bg1"/>
          </a:solidFill>
          <a:latin typeface="Helvetica" pitchFamily="34" charset="0"/>
        </a:defRPr>
      </a:lvl6pPr>
      <a:lvl7pPr marL="914400" algn="l" rtl="0" fontAlgn="base">
        <a:spcBef>
          <a:spcPct val="0"/>
        </a:spcBef>
        <a:spcAft>
          <a:spcPct val="0"/>
        </a:spcAft>
        <a:defRPr sz="4400">
          <a:solidFill>
            <a:schemeClr val="bg1"/>
          </a:solidFill>
          <a:latin typeface="Helvetica" pitchFamily="34" charset="0"/>
        </a:defRPr>
      </a:lvl7pPr>
      <a:lvl8pPr marL="1371600" algn="l" rtl="0" fontAlgn="base">
        <a:spcBef>
          <a:spcPct val="0"/>
        </a:spcBef>
        <a:spcAft>
          <a:spcPct val="0"/>
        </a:spcAft>
        <a:defRPr sz="4400">
          <a:solidFill>
            <a:schemeClr val="bg1"/>
          </a:solidFill>
          <a:latin typeface="Helvetica" pitchFamily="34" charset="0"/>
        </a:defRPr>
      </a:lvl8pPr>
      <a:lvl9pPr marL="1828800" algn="l" rtl="0" fontAlgn="base">
        <a:spcBef>
          <a:spcPct val="0"/>
        </a:spcBef>
        <a:spcAft>
          <a:spcPct val="0"/>
        </a:spcAft>
        <a:defRPr sz="4400">
          <a:solidFill>
            <a:schemeClr val="bg1"/>
          </a:solidFill>
          <a:latin typeface="Helvetica" pitchFamily="34" charset="0"/>
        </a:defRPr>
      </a:lvl9pPr>
    </p:titleStyle>
    <p:bodyStyle>
      <a:lvl1pPr marL="342900" indent="-342900" algn="l" rtl="0" eaLnBrk="0" fontAlgn="base" hangingPunct="0">
        <a:spcBef>
          <a:spcPct val="20000"/>
        </a:spcBef>
        <a:spcAft>
          <a:spcPct val="0"/>
        </a:spcAft>
        <a:defRPr sz="2000">
          <a:solidFill>
            <a:schemeClr val="bg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Arial" charset="0"/>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Arial" charset="0"/>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descr="VRSN_PPT_DividerFinal_ImageOnly.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219200"/>
            <a:ext cx="9144000" cy="3657600"/>
          </a:xfrm>
          <a:prstGeom prst="rect">
            <a:avLst/>
          </a:prstGeom>
        </p:spPr>
      </p:pic>
      <p:pic>
        <p:nvPicPr>
          <p:cNvPr id="10" name="Picture 9" descr="VRSN_logo_vertical_CMYK.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641604" y="152400"/>
            <a:ext cx="1197596" cy="1066800"/>
          </a:xfrm>
          <a:prstGeom prst="rect">
            <a:avLst/>
          </a:prstGeom>
        </p:spPr>
      </p:pic>
      <p:sp>
        <p:nvSpPr>
          <p:cNvPr id="16387" name="Title Placeholder 1"/>
          <p:cNvSpPr>
            <a:spLocks noGrp="1"/>
          </p:cNvSpPr>
          <p:nvPr>
            <p:ph type="title"/>
          </p:nvPr>
        </p:nvSpPr>
        <p:spPr bwMode="auto">
          <a:xfrm>
            <a:off x="304800" y="1676400"/>
            <a:ext cx="571500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eaLnBrk="1" hangingPunct="1">
              <a:defRPr/>
            </a:pPr>
            <a:r>
              <a:rPr lang="en-US" sz="4400" dirty="0" smtClean="0">
                <a:solidFill>
                  <a:schemeClr val="bg1"/>
                </a:solidFill>
                <a:effectLst>
                  <a:outerShdw blurRad="50800" dist="38100" dir="2700000" algn="tl" rotWithShape="0">
                    <a:prstClr val="black">
                      <a:alpha val="40000"/>
                    </a:prstClr>
                  </a:outerShdw>
                </a:effectLst>
                <a:latin typeface="Helvetica" charset="0"/>
              </a:rPr>
              <a:t>Divider Slide</a:t>
            </a:r>
            <a:endParaRPr lang="en-US" sz="4400" dirty="0">
              <a:solidFill>
                <a:schemeClr val="bg1"/>
              </a:solidFill>
              <a:effectLst>
                <a:outerShdw blurRad="50800" dist="38100" dir="2700000" algn="tl" rotWithShape="0">
                  <a:prstClr val="black">
                    <a:alpha val="40000"/>
                  </a:prstClr>
                </a:outerShdw>
              </a:effectLst>
              <a:latin typeface="Helvetica" charset="0"/>
            </a:endParaRPr>
          </a:p>
        </p:txBody>
      </p:sp>
      <p:sp>
        <p:nvSpPr>
          <p:cNvPr id="11" name="TextBox 8"/>
          <p:cNvSpPr txBox="1">
            <a:spLocks noChangeArrowheads="1"/>
          </p:cNvSpPr>
          <p:nvPr userDrawn="1"/>
        </p:nvSpPr>
        <p:spPr bwMode="auto">
          <a:xfrm>
            <a:off x="8743288" y="6572334"/>
            <a:ext cx="324512" cy="253916"/>
          </a:xfrm>
          <a:prstGeom prst="rect">
            <a:avLst/>
          </a:prstGeom>
          <a:noFill/>
          <a:ln>
            <a:noFill/>
          </a:ln>
          <a:extLst/>
        </p:spPr>
        <p:txBody>
          <a:bodyPr wrap="none" anchor="b">
            <a:spAutoFit/>
          </a:bodyPr>
          <a:lstStyle>
            <a:lvl1pPr eaLnBrk="0" hangingPunct="0">
              <a:defRPr>
                <a:solidFill>
                  <a:schemeClr val="tx1"/>
                </a:solidFill>
                <a:latin typeface="Helvetica" pitchFamily="34" charset="0"/>
                <a:cs typeface="Arial" charset="0"/>
              </a:defRPr>
            </a:lvl1pPr>
            <a:lvl2pPr marL="742950" indent="-285750" eaLnBrk="0" hangingPunct="0">
              <a:defRPr>
                <a:solidFill>
                  <a:schemeClr val="tx1"/>
                </a:solidFill>
                <a:latin typeface="Helvetica" pitchFamily="34" charset="0"/>
                <a:cs typeface="Arial" charset="0"/>
              </a:defRPr>
            </a:lvl2pPr>
            <a:lvl3pPr marL="1143000" indent="-228600" eaLnBrk="0" hangingPunct="0">
              <a:defRPr>
                <a:solidFill>
                  <a:schemeClr val="tx1"/>
                </a:solidFill>
                <a:latin typeface="Helvetica" pitchFamily="34" charset="0"/>
                <a:cs typeface="Arial" charset="0"/>
              </a:defRPr>
            </a:lvl3pPr>
            <a:lvl4pPr marL="1600200" indent="-228600" eaLnBrk="0" hangingPunct="0">
              <a:defRPr>
                <a:solidFill>
                  <a:schemeClr val="tx1"/>
                </a:solidFill>
                <a:latin typeface="Helvetica" pitchFamily="34" charset="0"/>
                <a:cs typeface="Arial" charset="0"/>
              </a:defRPr>
            </a:lvl4pPr>
            <a:lvl5pPr marL="2057400" indent="-228600" eaLnBrk="0" hangingPunct="0">
              <a:defRPr>
                <a:solidFill>
                  <a:schemeClr val="tx1"/>
                </a:solidFill>
                <a:latin typeface="Helvetica" pitchFamily="34" charset="0"/>
                <a:cs typeface="Arial" charset="0"/>
              </a:defRPr>
            </a:lvl5pPr>
            <a:lvl6pPr marL="2514600" indent="-228600" eaLnBrk="0" fontAlgn="base" hangingPunct="0">
              <a:spcBef>
                <a:spcPct val="0"/>
              </a:spcBef>
              <a:spcAft>
                <a:spcPct val="0"/>
              </a:spcAft>
              <a:defRPr>
                <a:solidFill>
                  <a:schemeClr val="tx1"/>
                </a:solidFill>
                <a:latin typeface="Helvetica" pitchFamily="34" charset="0"/>
                <a:cs typeface="Arial" charset="0"/>
              </a:defRPr>
            </a:lvl6pPr>
            <a:lvl7pPr marL="2971800" indent="-228600" eaLnBrk="0" fontAlgn="base" hangingPunct="0">
              <a:spcBef>
                <a:spcPct val="0"/>
              </a:spcBef>
              <a:spcAft>
                <a:spcPct val="0"/>
              </a:spcAft>
              <a:defRPr>
                <a:solidFill>
                  <a:schemeClr val="tx1"/>
                </a:solidFill>
                <a:latin typeface="Helvetica" pitchFamily="34" charset="0"/>
                <a:cs typeface="Arial" charset="0"/>
              </a:defRPr>
            </a:lvl7pPr>
            <a:lvl8pPr marL="3429000" indent="-228600" eaLnBrk="0" fontAlgn="base" hangingPunct="0">
              <a:spcBef>
                <a:spcPct val="0"/>
              </a:spcBef>
              <a:spcAft>
                <a:spcPct val="0"/>
              </a:spcAft>
              <a:defRPr>
                <a:solidFill>
                  <a:schemeClr val="tx1"/>
                </a:solidFill>
                <a:latin typeface="Helvetica" pitchFamily="34" charset="0"/>
                <a:cs typeface="Arial" charset="0"/>
              </a:defRPr>
            </a:lvl8pPr>
            <a:lvl9pPr marL="3886200" indent="-228600" eaLnBrk="0" fontAlgn="base" hangingPunct="0">
              <a:spcBef>
                <a:spcPct val="0"/>
              </a:spcBef>
              <a:spcAft>
                <a:spcPct val="0"/>
              </a:spcAft>
              <a:defRPr>
                <a:solidFill>
                  <a:schemeClr val="tx1"/>
                </a:solidFill>
                <a:latin typeface="Helvetica" pitchFamily="34" charset="0"/>
                <a:cs typeface="Arial" charset="0"/>
              </a:defRPr>
            </a:lvl9pPr>
          </a:lstStyle>
          <a:p>
            <a:pPr algn="r" eaLnBrk="1" hangingPunct="1">
              <a:defRPr/>
            </a:pPr>
            <a:fld id="{FB26F340-9E2F-244F-BA6F-578E42B8C3CD}" type="slidenum">
              <a:rPr lang="en-US" sz="1050" smtClean="0"/>
              <a:pPr algn="r" eaLnBrk="1" hangingPunct="1">
                <a:defRPr/>
              </a:pPr>
              <a:t>‹#›</a:t>
            </a:fld>
            <a:r>
              <a:rPr lang="en-US" sz="1050" dirty="0" smtClean="0"/>
              <a:t> </a:t>
            </a:r>
            <a:endParaRPr lang="en-US" sz="1050" dirty="0" smtClean="0">
              <a:ea typeface="+mn-ea"/>
            </a:endParaRPr>
          </a:p>
        </p:txBody>
      </p:sp>
      <p:sp>
        <p:nvSpPr>
          <p:cNvPr id="12" name="TextBox 8"/>
          <p:cNvSpPr txBox="1">
            <a:spLocks noChangeArrowheads="1"/>
          </p:cNvSpPr>
          <p:nvPr userDrawn="1"/>
        </p:nvSpPr>
        <p:spPr bwMode="auto">
          <a:xfrm>
            <a:off x="76200" y="6553200"/>
            <a:ext cx="1069524" cy="253916"/>
          </a:xfrm>
          <a:prstGeom prst="rect">
            <a:avLst/>
          </a:prstGeom>
          <a:noFill/>
          <a:ln>
            <a:noFill/>
          </a:ln>
          <a:extLst/>
        </p:spPr>
        <p:txBody>
          <a:bodyPr wrap="none" anchor="b">
            <a:spAutoFit/>
          </a:bodyPr>
          <a:lstStyle>
            <a:lvl1pPr eaLnBrk="0" hangingPunct="0">
              <a:defRPr>
                <a:solidFill>
                  <a:schemeClr val="tx1"/>
                </a:solidFill>
                <a:latin typeface="Helvetica" pitchFamily="34" charset="0"/>
                <a:cs typeface="Arial" charset="0"/>
              </a:defRPr>
            </a:lvl1pPr>
            <a:lvl2pPr marL="742950" indent="-285750" eaLnBrk="0" hangingPunct="0">
              <a:defRPr>
                <a:solidFill>
                  <a:schemeClr val="tx1"/>
                </a:solidFill>
                <a:latin typeface="Helvetica" pitchFamily="34" charset="0"/>
                <a:cs typeface="Arial" charset="0"/>
              </a:defRPr>
            </a:lvl2pPr>
            <a:lvl3pPr marL="1143000" indent="-228600" eaLnBrk="0" hangingPunct="0">
              <a:defRPr>
                <a:solidFill>
                  <a:schemeClr val="tx1"/>
                </a:solidFill>
                <a:latin typeface="Helvetica" pitchFamily="34" charset="0"/>
                <a:cs typeface="Arial" charset="0"/>
              </a:defRPr>
            </a:lvl3pPr>
            <a:lvl4pPr marL="1600200" indent="-228600" eaLnBrk="0" hangingPunct="0">
              <a:defRPr>
                <a:solidFill>
                  <a:schemeClr val="tx1"/>
                </a:solidFill>
                <a:latin typeface="Helvetica" pitchFamily="34" charset="0"/>
                <a:cs typeface="Arial" charset="0"/>
              </a:defRPr>
            </a:lvl4pPr>
            <a:lvl5pPr marL="2057400" indent="-228600" eaLnBrk="0" hangingPunct="0">
              <a:defRPr>
                <a:solidFill>
                  <a:schemeClr val="tx1"/>
                </a:solidFill>
                <a:latin typeface="Helvetica" pitchFamily="34" charset="0"/>
                <a:cs typeface="Arial" charset="0"/>
              </a:defRPr>
            </a:lvl5pPr>
            <a:lvl6pPr marL="2514600" indent="-228600" eaLnBrk="0" fontAlgn="base" hangingPunct="0">
              <a:spcBef>
                <a:spcPct val="0"/>
              </a:spcBef>
              <a:spcAft>
                <a:spcPct val="0"/>
              </a:spcAft>
              <a:defRPr>
                <a:solidFill>
                  <a:schemeClr val="tx1"/>
                </a:solidFill>
                <a:latin typeface="Helvetica" pitchFamily="34" charset="0"/>
                <a:cs typeface="Arial" charset="0"/>
              </a:defRPr>
            </a:lvl6pPr>
            <a:lvl7pPr marL="2971800" indent="-228600" eaLnBrk="0" fontAlgn="base" hangingPunct="0">
              <a:spcBef>
                <a:spcPct val="0"/>
              </a:spcBef>
              <a:spcAft>
                <a:spcPct val="0"/>
              </a:spcAft>
              <a:defRPr>
                <a:solidFill>
                  <a:schemeClr val="tx1"/>
                </a:solidFill>
                <a:latin typeface="Helvetica" pitchFamily="34" charset="0"/>
                <a:cs typeface="Arial" charset="0"/>
              </a:defRPr>
            </a:lvl7pPr>
            <a:lvl8pPr marL="3429000" indent="-228600" eaLnBrk="0" fontAlgn="base" hangingPunct="0">
              <a:spcBef>
                <a:spcPct val="0"/>
              </a:spcBef>
              <a:spcAft>
                <a:spcPct val="0"/>
              </a:spcAft>
              <a:defRPr>
                <a:solidFill>
                  <a:schemeClr val="tx1"/>
                </a:solidFill>
                <a:latin typeface="Helvetica" pitchFamily="34" charset="0"/>
                <a:cs typeface="Arial" charset="0"/>
              </a:defRPr>
            </a:lvl8pPr>
            <a:lvl9pPr marL="3886200" indent="-228600" eaLnBrk="0" fontAlgn="base" hangingPunct="0">
              <a:spcBef>
                <a:spcPct val="0"/>
              </a:spcBef>
              <a:spcAft>
                <a:spcPct val="0"/>
              </a:spcAft>
              <a:defRPr>
                <a:solidFill>
                  <a:schemeClr val="tx1"/>
                </a:solidFill>
                <a:latin typeface="Helvetica" pitchFamily="34" charset="0"/>
                <a:cs typeface="Arial" charset="0"/>
              </a:defRPr>
            </a:lvl9pPr>
          </a:lstStyle>
          <a:p>
            <a:pPr eaLnBrk="1" hangingPunct="1">
              <a:defRPr/>
            </a:pPr>
            <a:r>
              <a:rPr lang="en-US" sz="1050" dirty="0" smtClean="0">
                <a:ea typeface="+mn-ea"/>
              </a:rPr>
              <a:t>Verisign Public </a:t>
            </a:r>
            <a:r>
              <a:rPr lang="en-US" sz="1050" dirty="0" smtClean="0"/>
              <a:t> </a:t>
            </a:r>
            <a:endParaRPr lang="en-US" sz="1050" dirty="0" smtClean="0">
              <a:ea typeface="+mn-ea"/>
            </a:endParaRPr>
          </a:p>
        </p:txBody>
      </p:sp>
    </p:spTree>
  </p:cSld>
  <p:clrMap bg1="lt1" tx1="dk1" bg2="lt2" tx2="dk2" accent1="accent1" accent2="accent2" accent3="accent3" accent4="accent4" accent5="accent5" accent6="accent6" hlink="hlink" folHlink="folHlink"/>
  <p:sldLayoutIdLst>
    <p:sldLayoutId id="2147483968" r:id="rId1"/>
  </p:sldLayoutIdLst>
  <p:hf hdr="0" ftr="0" dt="0"/>
  <p:txStyles>
    <p:titleStyle>
      <a:lvl1pPr algn="l" rtl="0" eaLnBrk="0" fontAlgn="base" hangingPunct="0">
        <a:spcBef>
          <a:spcPct val="0"/>
        </a:spcBef>
        <a:spcAft>
          <a:spcPct val="0"/>
        </a:spcAft>
        <a:defRPr sz="4400" b="1">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4400">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4400">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4400">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4400">
          <a:solidFill>
            <a:srgbClr val="2467A4"/>
          </a:solidFill>
          <a:latin typeface="Helvetica" pitchFamily="34" charset="0"/>
          <a:ea typeface="ＭＳ Ｐゴシック" charset="0"/>
          <a:cs typeface="ＭＳ Ｐゴシック" charset="0"/>
        </a:defRPr>
      </a:lvl5pPr>
      <a:lvl6pPr marL="457200" algn="l" rtl="0" fontAlgn="base">
        <a:spcBef>
          <a:spcPct val="0"/>
        </a:spcBef>
        <a:spcAft>
          <a:spcPct val="0"/>
        </a:spcAft>
        <a:defRPr sz="4400">
          <a:solidFill>
            <a:srgbClr val="2467A4"/>
          </a:solidFill>
          <a:latin typeface="Helvetica" pitchFamily="34" charset="0"/>
        </a:defRPr>
      </a:lvl6pPr>
      <a:lvl7pPr marL="914400" algn="l" rtl="0" fontAlgn="base">
        <a:spcBef>
          <a:spcPct val="0"/>
        </a:spcBef>
        <a:spcAft>
          <a:spcPct val="0"/>
        </a:spcAft>
        <a:defRPr sz="4400">
          <a:solidFill>
            <a:srgbClr val="2467A4"/>
          </a:solidFill>
          <a:latin typeface="Helvetica" pitchFamily="34" charset="0"/>
        </a:defRPr>
      </a:lvl7pPr>
      <a:lvl8pPr marL="1371600" algn="l" rtl="0" fontAlgn="base">
        <a:spcBef>
          <a:spcPct val="0"/>
        </a:spcBef>
        <a:spcAft>
          <a:spcPct val="0"/>
        </a:spcAft>
        <a:defRPr sz="4400">
          <a:solidFill>
            <a:srgbClr val="2467A4"/>
          </a:solidFill>
          <a:latin typeface="Helvetica" pitchFamily="34" charset="0"/>
        </a:defRPr>
      </a:lvl8pPr>
      <a:lvl9pPr marL="1828800" algn="l" rtl="0" fontAlgn="base">
        <a:spcBef>
          <a:spcPct val="0"/>
        </a:spcBef>
        <a:spcAft>
          <a:spcPct val="0"/>
        </a:spcAft>
        <a:defRPr sz="4400">
          <a:solidFill>
            <a:srgbClr val="2467A4"/>
          </a:solidFill>
          <a:latin typeface="Helvetic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descr="VRSN_PPT_SlideVertFinal.jpg"/>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0" y="0"/>
            <a:ext cx="1012251" cy="6858000"/>
          </a:xfrm>
          <a:prstGeom prst="rect">
            <a:avLst/>
          </a:prstGeom>
        </p:spPr>
      </p:pic>
      <p:sp>
        <p:nvSpPr>
          <p:cNvPr id="1026" name="Text Placeholder 2"/>
          <p:cNvSpPr>
            <a:spLocks noGrp="1"/>
          </p:cNvSpPr>
          <p:nvPr>
            <p:ph type="body" idx="1"/>
          </p:nvPr>
        </p:nvSpPr>
        <p:spPr bwMode="auto">
          <a:xfrm>
            <a:off x="1038225" y="1219200"/>
            <a:ext cx="79533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7" name="Title Placeholder 1"/>
          <p:cNvSpPr>
            <a:spLocks noGrp="1"/>
          </p:cNvSpPr>
          <p:nvPr>
            <p:ph type="title"/>
          </p:nvPr>
        </p:nvSpPr>
        <p:spPr bwMode="auto">
          <a:xfrm>
            <a:off x="1038225" y="304800"/>
            <a:ext cx="7953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to </a:t>
            </a:r>
            <a:r>
              <a:rPr lang="en-US" dirty="0"/>
              <a:t>edit Master title style</a:t>
            </a:r>
          </a:p>
        </p:txBody>
      </p:sp>
      <p:sp>
        <p:nvSpPr>
          <p:cNvPr id="5" name="TextBox 8"/>
          <p:cNvSpPr txBox="1">
            <a:spLocks noChangeArrowheads="1"/>
          </p:cNvSpPr>
          <p:nvPr userDrawn="1"/>
        </p:nvSpPr>
        <p:spPr bwMode="auto">
          <a:xfrm>
            <a:off x="8743288" y="6572334"/>
            <a:ext cx="324512" cy="253916"/>
          </a:xfrm>
          <a:prstGeom prst="rect">
            <a:avLst/>
          </a:prstGeom>
          <a:noFill/>
          <a:ln>
            <a:noFill/>
          </a:ln>
          <a:extLst/>
        </p:spPr>
        <p:txBody>
          <a:bodyPr wrap="none" anchor="b">
            <a:spAutoFit/>
          </a:bodyPr>
          <a:lstStyle>
            <a:lvl1pPr eaLnBrk="0" hangingPunct="0">
              <a:defRPr>
                <a:solidFill>
                  <a:schemeClr val="tx1"/>
                </a:solidFill>
                <a:latin typeface="Helvetica" pitchFamily="34" charset="0"/>
                <a:cs typeface="Arial" charset="0"/>
              </a:defRPr>
            </a:lvl1pPr>
            <a:lvl2pPr marL="742950" indent="-285750" eaLnBrk="0" hangingPunct="0">
              <a:defRPr>
                <a:solidFill>
                  <a:schemeClr val="tx1"/>
                </a:solidFill>
                <a:latin typeface="Helvetica" pitchFamily="34" charset="0"/>
                <a:cs typeface="Arial" charset="0"/>
              </a:defRPr>
            </a:lvl2pPr>
            <a:lvl3pPr marL="1143000" indent="-228600" eaLnBrk="0" hangingPunct="0">
              <a:defRPr>
                <a:solidFill>
                  <a:schemeClr val="tx1"/>
                </a:solidFill>
                <a:latin typeface="Helvetica" pitchFamily="34" charset="0"/>
                <a:cs typeface="Arial" charset="0"/>
              </a:defRPr>
            </a:lvl3pPr>
            <a:lvl4pPr marL="1600200" indent="-228600" eaLnBrk="0" hangingPunct="0">
              <a:defRPr>
                <a:solidFill>
                  <a:schemeClr val="tx1"/>
                </a:solidFill>
                <a:latin typeface="Helvetica" pitchFamily="34" charset="0"/>
                <a:cs typeface="Arial" charset="0"/>
              </a:defRPr>
            </a:lvl4pPr>
            <a:lvl5pPr marL="2057400" indent="-228600" eaLnBrk="0" hangingPunct="0">
              <a:defRPr>
                <a:solidFill>
                  <a:schemeClr val="tx1"/>
                </a:solidFill>
                <a:latin typeface="Helvetica" pitchFamily="34" charset="0"/>
                <a:cs typeface="Arial" charset="0"/>
              </a:defRPr>
            </a:lvl5pPr>
            <a:lvl6pPr marL="2514600" indent="-228600" eaLnBrk="0" fontAlgn="base" hangingPunct="0">
              <a:spcBef>
                <a:spcPct val="0"/>
              </a:spcBef>
              <a:spcAft>
                <a:spcPct val="0"/>
              </a:spcAft>
              <a:defRPr>
                <a:solidFill>
                  <a:schemeClr val="tx1"/>
                </a:solidFill>
                <a:latin typeface="Helvetica" pitchFamily="34" charset="0"/>
                <a:cs typeface="Arial" charset="0"/>
              </a:defRPr>
            </a:lvl6pPr>
            <a:lvl7pPr marL="2971800" indent="-228600" eaLnBrk="0" fontAlgn="base" hangingPunct="0">
              <a:spcBef>
                <a:spcPct val="0"/>
              </a:spcBef>
              <a:spcAft>
                <a:spcPct val="0"/>
              </a:spcAft>
              <a:defRPr>
                <a:solidFill>
                  <a:schemeClr val="tx1"/>
                </a:solidFill>
                <a:latin typeface="Helvetica" pitchFamily="34" charset="0"/>
                <a:cs typeface="Arial" charset="0"/>
              </a:defRPr>
            </a:lvl7pPr>
            <a:lvl8pPr marL="3429000" indent="-228600" eaLnBrk="0" fontAlgn="base" hangingPunct="0">
              <a:spcBef>
                <a:spcPct val="0"/>
              </a:spcBef>
              <a:spcAft>
                <a:spcPct val="0"/>
              </a:spcAft>
              <a:defRPr>
                <a:solidFill>
                  <a:schemeClr val="tx1"/>
                </a:solidFill>
                <a:latin typeface="Helvetica" pitchFamily="34" charset="0"/>
                <a:cs typeface="Arial" charset="0"/>
              </a:defRPr>
            </a:lvl8pPr>
            <a:lvl9pPr marL="3886200" indent="-228600" eaLnBrk="0" fontAlgn="base" hangingPunct="0">
              <a:spcBef>
                <a:spcPct val="0"/>
              </a:spcBef>
              <a:spcAft>
                <a:spcPct val="0"/>
              </a:spcAft>
              <a:defRPr>
                <a:solidFill>
                  <a:schemeClr val="tx1"/>
                </a:solidFill>
                <a:latin typeface="Helvetica" pitchFamily="34" charset="0"/>
                <a:cs typeface="Arial" charset="0"/>
              </a:defRPr>
            </a:lvl9pPr>
          </a:lstStyle>
          <a:p>
            <a:pPr algn="r" eaLnBrk="1" hangingPunct="1">
              <a:defRPr/>
            </a:pPr>
            <a:fld id="{FB26F340-9E2F-244F-BA6F-578E42B8C3CD}" type="slidenum">
              <a:rPr lang="en-US" sz="1050" smtClean="0"/>
              <a:pPr algn="r" eaLnBrk="1" hangingPunct="1">
                <a:defRPr/>
              </a:pPr>
              <a:t>‹#›</a:t>
            </a:fld>
            <a:r>
              <a:rPr lang="en-US" sz="1050" dirty="0" smtClean="0"/>
              <a:t> </a:t>
            </a:r>
            <a:endParaRPr lang="en-US" sz="1050" dirty="0" smtClean="0">
              <a:ea typeface="+mn-ea"/>
            </a:endParaRPr>
          </a:p>
        </p:txBody>
      </p:sp>
      <p:sp>
        <p:nvSpPr>
          <p:cNvPr id="6" name="TextBox 8"/>
          <p:cNvSpPr txBox="1">
            <a:spLocks noChangeArrowheads="1"/>
          </p:cNvSpPr>
          <p:nvPr userDrawn="1"/>
        </p:nvSpPr>
        <p:spPr bwMode="auto">
          <a:xfrm>
            <a:off x="838200" y="6553200"/>
            <a:ext cx="1069524" cy="253916"/>
          </a:xfrm>
          <a:prstGeom prst="rect">
            <a:avLst/>
          </a:prstGeom>
          <a:noFill/>
          <a:ln>
            <a:noFill/>
          </a:ln>
          <a:extLst/>
        </p:spPr>
        <p:txBody>
          <a:bodyPr wrap="none" anchor="b">
            <a:spAutoFit/>
          </a:bodyPr>
          <a:lstStyle>
            <a:lvl1pPr eaLnBrk="0" hangingPunct="0">
              <a:defRPr>
                <a:solidFill>
                  <a:schemeClr val="tx1"/>
                </a:solidFill>
                <a:latin typeface="Helvetica" pitchFamily="34" charset="0"/>
                <a:cs typeface="Arial" charset="0"/>
              </a:defRPr>
            </a:lvl1pPr>
            <a:lvl2pPr marL="742950" indent="-285750" eaLnBrk="0" hangingPunct="0">
              <a:defRPr>
                <a:solidFill>
                  <a:schemeClr val="tx1"/>
                </a:solidFill>
                <a:latin typeface="Helvetica" pitchFamily="34" charset="0"/>
                <a:cs typeface="Arial" charset="0"/>
              </a:defRPr>
            </a:lvl2pPr>
            <a:lvl3pPr marL="1143000" indent="-228600" eaLnBrk="0" hangingPunct="0">
              <a:defRPr>
                <a:solidFill>
                  <a:schemeClr val="tx1"/>
                </a:solidFill>
                <a:latin typeface="Helvetica" pitchFamily="34" charset="0"/>
                <a:cs typeface="Arial" charset="0"/>
              </a:defRPr>
            </a:lvl3pPr>
            <a:lvl4pPr marL="1600200" indent="-228600" eaLnBrk="0" hangingPunct="0">
              <a:defRPr>
                <a:solidFill>
                  <a:schemeClr val="tx1"/>
                </a:solidFill>
                <a:latin typeface="Helvetica" pitchFamily="34" charset="0"/>
                <a:cs typeface="Arial" charset="0"/>
              </a:defRPr>
            </a:lvl4pPr>
            <a:lvl5pPr marL="2057400" indent="-228600" eaLnBrk="0" hangingPunct="0">
              <a:defRPr>
                <a:solidFill>
                  <a:schemeClr val="tx1"/>
                </a:solidFill>
                <a:latin typeface="Helvetica" pitchFamily="34" charset="0"/>
                <a:cs typeface="Arial" charset="0"/>
              </a:defRPr>
            </a:lvl5pPr>
            <a:lvl6pPr marL="2514600" indent="-228600" eaLnBrk="0" fontAlgn="base" hangingPunct="0">
              <a:spcBef>
                <a:spcPct val="0"/>
              </a:spcBef>
              <a:spcAft>
                <a:spcPct val="0"/>
              </a:spcAft>
              <a:defRPr>
                <a:solidFill>
                  <a:schemeClr val="tx1"/>
                </a:solidFill>
                <a:latin typeface="Helvetica" pitchFamily="34" charset="0"/>
                <a:cs typeface="Arial" charset="0"/>
              </a:defRPr>
            </a:lvl6pPr>
            <a:lvl7pPr marL="2971800" indent="-228600" eaLnBrk="0" fontAlgn="base" hangingPunct="0">
              <a:spcBef>
                <a:spcPct val="0"/>
              </a:spcBef>
              <a:spcAft>
                <a:spcPct val="0"/>
              </a:spcAft>
              <a:defRPr>
                <a:solidFill>
                  <a:schemeClr val="tx1"/>
                </a:solidFill>
                <a:latin typeface="Helvetica" pitchFamily="34" charset="0"/>
                <a:cs typeface="Arial" charset="0"/>
              </a:defRPr>
            </a:lvl7pPr>
            <a:lvl8pPr marL="3429000" indent="-228600" eaLnBrk="0" fontAlgn="base" hangingPunct="0">
              <a:spcBef>
                <a:spcPct val="0"/>
              </a:spcBef>
              <a:spcAft>
                <a:spcPct val="0"/>
              </a:spcAft>
              <a:defRPr>
                <a:solidFill>
                  <a:schemeClr val="tx1"/>
                </a:solidFill>
                <a:latin typeface="Helvetica" pitchFamily="34" charset="0"/>
                <a:cs typeface="Arial" charset="0"/>
              </a:defRPr>
            </a:lvl8pPr>
            <a:lvl9pPr marL="3886200" indent="-228600" eaLnBrk="0" fontAlgn="base" hangingPunct="0">
              <a:spcBef>
                <a:spcPct val="0"/>
              </a:spcBef>
              <a:spcAft>
                <a:spcPct val="0"/>
              </a:spcAft>
              <a:defRPr>
                <a:solidFill>
                  <a:schemeClr val="tx1"/>
                </a:solidFill>
                <a:latin typeface="Helvetica" pitchFamily="34" charset="0"/>
                <a:cs typeface="Arial" charset="0"/>
              </a:defRPr>
            </a:lvl9pPr>
          </a:lstStyle>
          <a:p>
            <a:pPr eaLnBrk="1" hangingPunct="1">
              <a:defRPr/>
            </a:pPr>
            <a:r>
              <a:rPr lang="en-US" sz="1050" dirty="0" smtClean="0">
                <a:ea typeface="+mn-ea"/>
              </a:rPr>
              <a:t>Verisign Public </a:t>
            </a:r>
            <a:r>
              <a:rPr lang="en-US" sz="1050" dirty="0" smtClean="0"/>
              <a:t> </a:t>
            </a:r>
            <a:endParaRPr lang="en-US" sz="1050" dirty="0" smtClean="0">
              <a:ea typeface="+mn-ea"/>
            </a:endParaRPr>
          </a:p>
        </p:txBody>
      </p:sp>
      <p:pic>
        <p:nvPicPr>
          <p:cNvPr id="7" name="Picture 6" descr="VRSN_logo_vertical_CMYK.png"/>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76200" y="76200"/>
            <a:ext cx="685800" cy="610900"/>
          </a:xfrm>
          <a:prstGeom prst="rect">
            <a:avLst/>
          </a:prstGeom>
        </p:spPr>
      </p:pic>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6" r:id="rId4"/>
    <p:sldLayoutId id="2147483954" r:id="rId5"/>
    <p:sldLayoutId id="2147483955" r:id="rId6"/>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2600" b="1">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p:titleStyle>
    <p:bodyStyle>
      <a:lvl1pPr marL="342900" indent="-342900" algn="l" rtl="0" eaLnBrk="0" fontAlgn="base" hangingPunct="0">
        <a:spcBef>
          <a:spcPct val="20000"/>
        </a:spcBef>
        <a:spcAft>
          <a:spcPct val="0"/>
        </a:spcAft>
        <a:buChar char="•"/>
        <a:defRPr sz="2400" b="0" i="0">
          <a:solidFill>
            <a:srgbClr val="2467A4"/>
          </a:solidFill>
          <a:latin typeface="+mn-lt"/>
          <a:ea typeface="ＭＳ Ｐゴシック" charset="0"/>
          <a:cs typeface="Helvetica"/>
        </a:defRPr>
      </a:lvl1pPr>
      <a:lvl2pPr marL="742950" indent="-285750" algn="l" rtl="0" eaLnBrk="0" fontAlgn="base" hangingPunct="0">
        <a:spcBef>
          <a:spcPct val="20000"/>
        </a:spcBef>
        <a:spcAft>
          <a:spcPct val="0"/>
        </a:spcAft>
        <a:buChar char="•"/>
        <a:defRPr sz="2000" b="0" i="0">
          <a:solidFill>
            <a:schemeClr val="bg2"/>
          </a:solidFill>
          <a:latin typeface="+mn-lt"/>
          <a:ea typeface="ＭＳ Ｐゴシック" charset="0"/>
          <a:cs typeface="Helvetica"/>
        </a:defRPr>
      </a:lvl2pPr>
      <a:lvl3pPr marL="1143000" indent="-228600" algn="l" rtl="0" eaLnBrk="0" fontAlgn="base" hangingPunct="0">
        <a:spcBef>
          <a:spcPct val="20000"/>
        </a:spcBef>
        <a:spcAft>
          <a:spcPct val="0"/>
        </a:spcAft>
        <a:buChar char="•"/>
        <a:defRPr b="0" i="0">
          <a:solidFill>
            <a:srgbClr val="2467A4"/>
          </a:solidFill>
          <a:latin typeface="+mn-lt"/>
          <a:ea typeface="ＭＳ Ｐゴシック" charset="0"/>
          <a:cs typeface="Helvetica"/>
        </a:defRPr>
      </a:lvl3pPr>
      <a:lvl4pPr marL="1600200" indent="-228600" algn="l" rtl="0" eaLnBrk="0" fontAlgn="base" hangingPunct="0">
        <a:spcBef>
          <a:spcPct val="20000"/>
        </a:spcBef>
        <a:spcAft>
          <a:spcPct val="0"/>
        </a:spcAft>
        <a:buChar char="•"/>
        <a:defRPr sz="1600" b="0" i="0">
          <a:solidFill>
            <a:schemeClr val="bg2"/>
          </a:solidFill>
          <a:latin typeface="+mn-lt"/>
          <a:ea typeface="ＭＳ Ｐゴシック" charset="0"/>
          <a:cs typeface="Helvetica"/>
        </a:defRPr>
      </a:lvl4pPr>
      <a:lvl5pPr marL="2057400" indent="-228600" algn="l" rtl="0" eaLnBrk="0" fontAlgn="base" hangingPunct="0">
        <a:spcBef>
          <a:spcPct val="20000"/>
        </a:spcBef>
        <a:spcAft>
          <a:spcPct val="0"/>
        </a:spcAft>
        <a:buChar char="•"/>
        <a:defRPr sz="1600" b="0" i="0">
          <a:solidFill>
            <a:srgbClr val="2467A4"/>
          </a:solidFill>
          <a:latin typeface="+mn-lt"/>
          <a:ea typeface="ＭＳ Ｐゴシック" charset="0"/>
          <a:cs typeface="Helvetica"/>
        </a:defRPr>
      </a:lvl5pPr>
      <a:lvl6pPr marL="2514600" indent="-228600" algn="l" rtl="0" eaLnBrk="1" fontAlgn="base" hangingPunct="1">
        <a:spcBef>
          <a:spcPct val="20000"/>
        </a:spcBef>
        <a:spcAft>
          <a:spcPct val="0"/>
        </a:spcAft>
        <a:buChar char="•"/>
        <a:defRPr>
          <a:solidFill>
            <a:srgbClr val="2467A4"/>
          </a:solidFill>
          <a:latin typeface="+mn-lt"/>
        </a:defRPr>
      </a:lvl6pPr>
      <a:lvl7pPr marL="2971800" indent="-228600" algn="l" rtl="0" eaLnBrk="1" fontAlgn="base" hangingPunct="1">
        <a:spcBef>
          <a:spcPct val="20000"/>
        </a:spcBef>
        <a:spcAft>
          <a:spcPct val="0"/>
        </a:spcAft>
        <a:buChar char="•"/>
        <a:defRPr>
          <a:solidFill>
            <a:srgbClr val="2467A4"/>
          </a:solidFill>
          <a:latin typeface="+mn-lt"/>
        </a:defRPr>
      </a:lvl7pPr>
      <a:lvl8pPr marL="3429000" indent="-228600" algn="l" rtl="0" eaLnBrk="1" fontAlgn="base" hangingPunct="1">
        <a:spcBef>
          <a:spcPct val="20000"/>
        </a:spcBef>
        <a:spcAft>
          <a:spcPct val="0"/>
        </a:spcAft>
        <a:buChar char="•"/>
        <a:defRPr>
          <a:solidFill>
            <a:srgbClr val="2467A4"/>
          </a:solidFill>
          <a:latin typeface="+mn-lt"/>
        </a:defRPr>
      </a:lvl8pPr>
      <a:lvl9pPr marL="3886200" indent="-228600" algn="l" rtl="0" eaLnBrk="1" fontAlgn="base" hangingPunct="1">
        <a:spcBef>
          <a:spcPct val="20000"/>
        </a:spcBef>
        <a:spcAft>
          <a:spcPct val="0"/>
        </a:spcAft>
        <a:buChar char="•"/>
        <a:defRPr>
          <a:solidFill>
            <a:srgbClr val="2467A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VRSN_PPT_ThankYouFinal_ImageOnly.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990600"/>
            <a:ext cx="9144000" cy="3657600"/>
          </a:xfrm>
          <a:prstGeom prst="rect">
            <a:avLst/>
          </a:prstGeom>
        </p:spPr>
      </p:pic>
      <p:sp>
        <p:nvSpPr>
          <p:cNvPr id="9" name="Rectangle 2"/>
          <p:cNvSpPr txBox="1">
            <a:spLocks noChangeArrowheads="1"/>
          </p:cNvSpPr>
          <p:nvPr userDrawn="1"/>
        </p:nvSpPr>
        <p:spPr>
          <a:xfrm>
            <a:off x="609600" y="2458552"/>
            <a:ext cx="5943600" cy="1275248"/>
          </a:xfrm>
          <a:prstGeom prst="rect">
            <a:avLst/>
          </a:prstGeom>
        </p:spPr>
        <p:txBody>
          <a:bodyPr/>
          <a:lstStyle>
            <a:lvl1pPr algn="l" rtl="0" eaLnBrk="0" fontAlgn="base" hangingPunct="0">
              <a:spcBef>
                <a:spcPct val="0"/>
              </a:spcBef>
              <a:spcAft>
                <a:spcPct val="0"/>
              </a:spcAft>
              <a:defRPr sz="2600" b="1">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algn="ctr" eaLnBrk="1" hangingPunct="1">
              <a:defRPr/>
            </a:pPr>
            <a: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t>Thank You</a:t>
            </a:r>
            <a:endParaRPr lang="en-US" sz="4400" dirty="0">
              <a:solidFill>
                <a:schemeClr val="bg1">
                  <a:lumMod val="95000"/>
                </a:schemeClr>
              </a:solidFill>
              <a:effectLst>
                <a:outerShdw blurRad="50800" dist="38100" dir="2700000" algn="tl" rotWithShape="0">
                  <a:prstClr val="black">
                    <a:alpha val="40000"/>
                  </a:prstClr>
                </a:outerShdw>
              </a:effectLst>
              <a:latin typeface="Helvetica" charset="0"/>
            </a:endParaRPr>
          </a:p>
        </p:txBody>
      </p:sp>
      <p:sp>
        <p:nvSpPr>
          <p:cNvPr id="17412" name="Rectangle 9"/>
          <p:cNvSpPr>
            <a:spLocks noChangeArrowheads="1"/>
          </p:cNvSpPr>
          <p:nvPr/>
        </p:nvSpPr>
        <p:spPr bwMode="auto">
          <a:xfrm>
            <a:off x="152400" y="6213902"/>
            <a:ext cx="4460875"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buFont typeface="Arial" charset="0"/>
              <a:buNone/>
            </a:pPr>
            <a:r>
              <a:rPr lang="en-US" sz="700" b="1" dirty="0">
                <a:solidFill>
                  <a:srgbClr val="7F7F7F"/>
                </a:solidFill>
              </a:rPr>
              <a:t>© 2012 VeriSign, Inc. All rights reserved.  VERISIGN and other trademarks, service marks, and designs are registered or unregistered trademarks of VeriSign, Inc. and its subsidiaries in the United States and in foreign countries.  All other trademarks are property of their respective owners.</a:t>
            </a:r>
            <a:endParaRPr lang="en-US" sz="700" dirty="0">
              <a:solidFill>
                <a:srgbClr val="7F7F7F"/>
              </a:solidFill>
            </a:endParaRPr>
          </a:p>
        </p:txBody>
      </p:sp>
      <p:pic>
        <p:nvPicPr>
          <p:cNvPr id="12" name="Picture 11" descr="VRSN_logo_vertical_CMYK.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76370" y="5181600"/>
            <a:ext cx="1562830" cy="1392145"/>
          </a:xfrm>
          <a:prstGeom prst="rect">
            <a:avLst/>
          </a:prstGeom>
        </p:spPr>
      </p:pic>
    </p:spTree>
  </p:cSld>
  <p:clrMap bg1="lt1" tx1="dk1" bg2="lt2" tx2="dk2" accent1="accent1" accent2="accent2" accent3="accent3" accent4="accent4" accent5="accent5" accent6="accent6" hlink="hlink" folHlink="folHlink"/>
  <p:sldLayoutIdLst>
    <p:sldLayoutId id="2147483971" r:id="rId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Helvetica"/>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Helvetica"/>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Helvetica"/>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Helvetica"/>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Helvetica"/>
        </a:defRPr>
      </a:lvl6pPr>
      <a:lvl7pPr marL="914400" algn="ctr" rtl="0" fontAlgn="base">
        <a:spcBef>
          <a:spcPct val="0"/>
        </a:spcBef>
        <a:spcAft>
          <a:spcPct val="0"/>
        </a:spcAft>
        <a:defRPr sz="4400">
          <a:solidFill>
            <a:schemeClr val="tx1"/>
          </a:solidFill>
          <a:latin typeface="Helvetica"/>
        </a:defRPr>
      </a:lvl7pPr>
      <a:lvl8pPr marL="1371600" algn="ctr" rtl="0" fontAlgn="base">
        <a:spcBef>
          <a:spcPct val="0"/>
        </a:spcBef>
        <a:spcAft>
          <a:spcPct val="0"/>
        </a:spcAft>
        <a:defRPr sz="4400">
          <a:solidFill>
            <a:schemeClr val="tx1"/>
          </a:solidFill>
          <a:latin typeface="Helvetica"/>
        </a:defRPr>
      </a:lvl8pPr>
      <a:lvl9pPr marL="1828800" algn="ctr" rtl="0" fontAlgn="base">
        <a:spcBef>
          <a:spcPct val="0"/>
        </a:spcBef>
        <a:spcAft>
          <a:spcPct val="0"/>
        </a:spcAft>
        <a:defRPr sz="4400">
          <a:solidFill>
            <a:schemeClr val="tx1"/>
          </a:solidFill>
          <a:latin typeface="Helvetica"/>
        </a:defRPr>
      </a:lvl9pPr>
    </p:titleStyle>
    <p:bodyStyle>
      <a:lvl1pPr marL="342900" indent="-342900" algn="l" rtl="0" eaLnBrk="0" fontAlgn="base" hangingPunct="0">
        <a:spcBef>
          <a:spcPts val="1200"/>
        </a:spcBef>
        <a:spcAft>
          <a:spcPct val="0"/>
        </a:spcAft>
        <a:buClr>
          <a:schemeClr val="tx2"/>
        </a:buClr>
        <a:buFont typeface="Arial" charset="0"/>
        <a:buChar char="•"/>
        <a:defRPr sz="2600" kern="1200">
          <a:solidFill>
            <a:schemeClr val="tx2"/>
          </a:solidFill>
          <a:latin typeface="+mn-lt"/>
          <a:ea typeface="ＭＳ Ｐゴシック" charset="0"/>
          <a:cs typeface="ＭＳ Ｐゴシック" charset="0"/>
        </a:defRPr>
      </a:lvl1pPr>
      <a:lvl2pPr marL="742950" indent="-285750" algn="l" rtl="0" eaLnBrk="0" fontAlgn="base" hangingPunct="0">
        <a:spcBef>
          <a:spcPts val="1200"/>
        </a:spcBef>
        <a:spcAft>
          <a:spcPct val="0"/>
        </a:spcAft>
        <a:buClr>
          <a:srgbClr val="7F7F7F"/>
        </a:buClr>
        <a:buFont typeface="Arial" charset="0"/>
        <a:buChar char="•"/>
        <a:defRPr sz="2200" kern="1200">
          <a:solidFill>
            <a:srgbClr val="7F7F7F"/>
          </a:solidFill>
          <a:latin typeface="+mn-lt"/>
          <a:ea typeface="ＭＳ Ｐゴシック" charset="0"/>
          <a:cs typeface="+mn-cs"/>
        </a:defRPr>
      </a:lvl2pPr>
      <a:lvl3pPr marL="1143000" indent="-228600" algn="l" rtl="0" eaLnBrk="0" fontAlgn="base" hangingPunct="0">
        <a:spcBef>
          <a:spcPts val="1200"/>
        </a:spcBef>
        <a:spcAft>
          <a:spcPct val="0"/>
        </a:spcAft>
        <a:buClr>
          <a:schemeClr val="tx2"/>
        </a:buClr>
        <a:buFont typeface="Arial" charset="0"/>
        <a:buChar char="•"/>
        <a:defRPr kern="1200">
          <a:solidFill>
            <a:schemeClr val="tx2"/>
          </a:solidFill>
          <a:latin typeface="+mn-lt"/>
          <a:ea typeface="ＭＳ Ｐゴシック" charset="0"/>
          <a:cs typeface="+mn-cs"/>
        </a:defRPr>
      </a:lvl3pPr>
      <a:lvl4pPr marL="1657350" indent="-285750" algn="l" rtl="0" eaLnBrk="0" fontAlgn="base" hangingPunct="0">
        <a:spcBef>
          <a:spcPts val="1200"/>
        </a:spcBef>
        <a:spcAft>
          <a:spcPct val="0"/>
        </a:spcAft>
        <a:buClr>
          <a:srgbClr val="7F7F7F"/>
        </a:buClr>
        <a:buFont typeface="Arial" charset="0"/>
        <a:buChar char="•"/>
        <a:defRPr sz="1600" kern="1200">
          <a:solidFill>
            <a:srgbClr val="7F7F7F"/>
          </a:solidFill>
          <a:latin typeface="+mn-lt"/>
          <a:ea typeface="ＭＳ Ｐゴシック" charset="0"/>
          <a:cs typeface="+mn-cs"/>
        </a:defRPr>
      </a:lvl4pPr>
      <a:lvl5pPr marL="2057400" indent="-228600" algn="l" rtl="0" eaLnBrk="0" fontAlgn="base" hangingPunct="0">
        <a:spcBef>
          <a:spcPts val="1200"/>
        </a:spcBef>
        <a:spcAft>
          <a:spcPct val="0"/>
        </a:spcAft>
        <a:buClr>
          <a:schemeClr val="tx2"/>
        </a:buClr>
        <a:buFont typeface="Arial" charset="0"/>
        <a:buChar char="•"/>
        <a:defRPr sz="1600" kern="1200">
          <a:solidFill>
            <a:schemeClr val="tx2"/>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http://labs.consol.de" TargetMode="External"/><Relationship Id="rId4" Type="http://schemas.openxmlformats.org/officeDocument/2006/relationships/hyperlink" Target="http://mathias-kettner.de" TargetMode="External"/><Relationship Id="rId5" Type="http://schemas.openxmlformats.org/officeDocument/2006/relationships/hyperlink" Target="http://www.op5.org" TargetMode="External"/><Relationship Id="rId6" Type="http://schemas.openxmlformats.org/officeDocument/2006/relationships/hyperlink" Target="http://nagios.org" TargetMode="External"/><Relationship Id="rId1" Type="http://schemas.openxmlformats.org/officeDocument/2006/relationships/slideLayout" Target="../slideLayouts/slideLayout8.xml"/><Relationship Id="rId2" Type="http://schemas.openxmlformats.org/officeDocument/2006/relationships/hyperlink" Target="http://www.gearman.or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04800" y="1666522"/>
            <a:ext cx="7412038" cy="1543050"/>
          </a:xfrm>
          <a:prstGeom prst="rect">
            <a:avLst/>
          </a:prstGeom>
        </p:spPr>
        <p:txBody>
          <a:bodyPr/>
          <a:lstStyle>
            <a:lvl1pPr algn="l" rtl="0" eaLnBrk="0" fontAlgn="base" hangingPunct="0">
              <a:spcBef>
                <a:spcPct val="0"/>
              </a:spcBef>
              <a:spcAft>
                <a:spcPct val="0"/>
              </a:spcAft>
              <a:defRPr sz="2600" b="1">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eaLnBrk="1" hangingPunct="1">
              <a:defRPr/>
            </a:pPr>
            <a: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t>Nagios and  Mod-Gearman</a:t>
            </a:r>
            <a:b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br>
            <a: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t>In a Large-Scale Environment</a:t>
            </a:r>
            <a:endParaRPr lang="en-US" sz="4400" dirty="0">
              <a:solidFill>
                <a:schemeClr val="bg1">
                  <a:lumMod val="95000"/>
                </a:schemeClr>
              </a:solidFill>
              <a:effectLst>
                <a:outerShdw blurRad="50800" dist="38100" dir="2700000" algn="tl" rotWithShape="0">
                  <a:prstClr val="black">
                    <a:alpha val="40000"/>
                  </a:prstClr>
                </a:outerShdw>
              </a:effectLst>
              <a:latin typeface="Helvetica" charset="0"/>
            </a:endParaRPr>
          </a:p>
        </p:txBody>
      </p:sp>
      <p:sp>
        <p:nvSpPr>
          <p:cNvPr id="4" name="Rectangle 3"/>
          <p:cNvSpPr txBox="1">
            <a:spLocks noChangeArrowheads="1"/>
          </p:cNvSpPr>
          <p:nvPr/>
        </p:nvSpPr>
        <p:spPr bwMode="auto">
          <a:xfrm>
            <a:off x="762000" y="4991100"/>
            <a:ext cx="7696200"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Helvetica" charset="0"/>
                <a:ea typeface="ＭＳ Ｐゴシック" charset="0"/>
                <a:cs typeface="ＭＳ Ｐゴシック" charset="0"/>
              </a:defRPr>
            </a:lvl1pPr>
            <a:lvl2pPr marL="742950" indent="-285750" eaLnBrk="0" hangingPunct="0">
              <a:defRPr sz="2400">
                <a:solidFill>
                  <a:schemeClr val="tx1"/>
                </a:solidFill>
                <a:latin typeface="Helvetica" charset="0"/>
                <a:ea typeface="ＭＳ Ｐゴシック" charset="0"/>
              </a:defRPr>
            </a:lvl2pPr>
            <a:lvl3pPr marL="1143000" indent="-228600" eaLnBrk="0" hangingPunct="0">
              <a:defRPr sz="2400">
                <a:solidFill>
                  <a:schemeClr val="tx1"/>
                </a:solidFill>
                <a:latin typeface="Helvetica" charset="0"/>
                <a:ea typeface="ＭＳ Ｐゴシック" charset="0"/>
              </a:defRPr>
            </a:lvl3pPr>
            <a:lvl4pPr marL="1600200" indent="-228600" eaLnBrk="0" hangingPunct="0">
              <a:defRPr sz="2400">
                <a:solidFill>
                  <a:schemeClr val="tx1"/>
                </a:solidFill>
                <a:latin typeface="Helvetica" charset="0"/>
                <a:ea typeface="ＭＳ Ｐゴシック" charset="0"/>
              </a:defRPr>
            </a:lvl4pPr>
            <a:lvl5pPr marL="2057400" indent="-228600" eaLnBrk="0" hangingPunct="0">
              <a:defRPr sz="2400">
                <a:solidFill>
                  <a:schemeClr val="tx1"/>
                </a:solidFill>
                <a:latin typeface="Helvetica" charset="0"/>
                <a:ea typeface="ＭＳ Ｐゴシック" charset="0"/>
              </a:defRPr>
            </a:lvl5pPr>
            <a:lvl6pPr marL="2514600" indent="-228600" eaLnBrk="0" fontAlgn="base" hangingPunct="0">
              <a:spcBef>
                <a:spcPct val="0"/>
              </a:spcBef>
              <a:spcAft>
                <a:spcPct val="0"/>
              </a:spcAft>
              <a:defRPr sz="2400">
                <a:solidFill>
                  <a:schemeClr val="tx1"/>
                </a:solidFill>
                <a:latin typeface="Helvetica" charset="0"/>
                <a:ea typeface="ＭＳ Ｐゴシック" charset="0"/>
              </a:defRPr>
            </a:lvl6pPr>
            <a:lvl7pPr marL="2971800" indent="-228600" eaLnBrk="0" fontAlgn="base" hangingPunct="0">
              <a:spcBef>
                <a:spcPct val="0"/>
              </a:spcBef>
              <a:spcAft>
                <a:spcPct val="0"/>
              </a:spcAft>
              <a:defRPr sz="2400">
                <a:solidFill>
                  <a:schemeClr val="tx1"/>
                </a:solidFill>
                <a:latin typeface="Helvetica" charset="0"/>
                <a:ea typeface="ＭＳ Ｐゴシック" charset="0"/>
              </a:defRPr>
            </a:lvl7pPr>
            <a:lvl8pPr marL="3429000" indent="-228600" eaLnBrk="0" fontAlgn="base" hangingPunct="0">
              <a:spcBef>
                <a:spcPct val="0"/>
              </a:spcBef>
              <a:spcAft>
                <a:spcPct val="0"/>
              </a:spcAft>
              <a:defRPr sz="2400">
                <a:solidFill>
                  <a:schemeClr val="tx1"/>
                </a:solidFill>
                <a:latin typeface="Helvetica" charset="0"/>
                <a:ea typeface="ＭＳ Ｐゴシック" charset="0"/>
              </a:defRPr>
            </a:lvl8pPr>
            <a:lvl9pPr marL="3886200" indent="-228600" eaLnBrk="0" fontAlgn="base" hangingPunct="0">
              <a:spcBef>
                <a:spcPct val="0"/>
              </a:spcBef>
              <a:spcAft>
                <a:spcPct val="0"/>
              </a:spcAft>
              <a:defRPr sz="2400">
                <a:solidFill>
                  <a:schemeClr val="tx1"/>
                </a:solidFill>
                <a:latin typeface="Helvetica" charset="0"/>
                <a:ea typeface="ＭＳ Ｐゴシック" charset="0"/>
              </a:defRPr>
            </a:lvl9pPr>
          </a:lstStyle>
          <a:p>
            <a:pPr marL="0" indent="0" eaLnBrk="1" hangingPunct="1">
              <a:spcBef>
                <a:spcPct val="20000"/>
              </a:spcBef>
            </a:pPr>
            <a:r>
              <a:rPr lang="en-US" dirty="0" smtClean="0">
                <a:solidFill>
                  <a:srgbClr val="2467A4"/>
                </a:solidFill>
              </a:rPr>
              <a:t>Jason Cook &lt;jcook@verisign.com&gt;</a:t>
            </a:r>
            <a:endParaRPr lang="en-US" dirty="0">
              <a:solidFill>
                <a:srgbClr val="2467A4"/>
              </a:solidFill>
            </a:endParaRPr>
          </a:p>
          <a:p>
            <a:pPr marL="0" indent="0" eaLnBrk="1" hangingPunct="1">
              <a:spcBef>
                <a:spcPct val="20000"/>
              </a:spcBef>
            </a:pPr>
            <a:r>
              <a:rPr lang="en-US" dirty="0" smtClean="0">
                <a:solidFill>
                  <a:srgbClr val="2467A4"/>
                </a:solidFill>
              </a:rPr>
              <a:t>8/28/2012</a:t>
            </a:r>
            <a:endParaRPr lang="en-US" dirty="0">
              <a:solidFill>
                <a:srgbClr val="2467A4"/>
              </a:solidFill>
            </a:endParaRPr>
          </a:p>
        </p:txBody>
      </p:sp>
      <p:pic>
        <p:nvPicPr>
          <p:cNvPr id="2" name="Picture 1" descr="NWC-logo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6019800"/>
            <a:ext cx="1995254" cy="750508"/>
          </a:xfrm>
          <a:prstGeom prst="rect">
            <a:avLst/>
          </a:prstGeom>
        </p:spPr>
      </p:pic>
    </p:spTree>
    <p:extLst>
      <p:ext uri="{BB962C8B-B14F-4D97-AF65-F5344CB8AC3E}">
        <p14:creationId xmlns:p14="http://schemas.microsoft.com/office/powerpoint/2010/main" val="152296267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bwMode="auto">
          <a:xfrm>
            <a:off x="1038225" y="1219200"/>
            <a:ext cx="79533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0" i="0">
                <a:solidFill>
                  <a:srgbClr val="2467A4"/>
                </a:solidFill>
                <a:latin typeface="+mn-lt"/>
                <a:ea typeface="ＭＳ Ｐゴシック" charset="0"/>
                <a:cs typeface="Helvetica"/>
              </a:defRPr>
            </a:lvl1pPr>
            <a:lvl2pPr marL="742950" indent="-285750" algn="l" rtl="0" eaLnBrk="0" fontAlgn="base" hangingPunct="0">
              <a:spcBef>
                <a:spcPct val="20000"/>
              </a:spcBef>
              <a:spcAft>
                <a:spcPct val="0"/>
              </a:spcAft>
              <a:buChar char="•"/>
              <a:defRPr sz="2000" b="0" i="0">
                <a:solidFill>
                  <a:schemeClr val="bg2"/>
                </a:solidFill>
                <a:latin typeface="+mn-lt"/>
                <a:ea typeface="ＭＳ Ｐゴシック" charset="0"/>
                <a:cs typeface="Helvetica"/>
              </a:defRPr>
            </a:lvl2pPr>
            <a:lvl3pPr marL="1143000" indent="-228600" algn="l" rtl="0" eaLnBrk="0" fontAlgn="base" hangingPunct="0">
              <a:spcBef>
                <a:spcPct val="20000"/>
              </a:spcBef>
              <a:spcAft>
                <a:spcPct val="0"/>
              </a:spcAft>
              <a:buChar char="•"/>
              <a:defRPr b="0" i="0">
                <a:solidFill>
                  <a:srgbClr val="2467A4"/>
                </a:solidFill>
                <a:latin typeface="+mn-lt"/>
                <a:ea typeface="ＭＳ Ｐゴシック" charset="0"/>
                <a:cs typeface="Helvetica"/>
              </a:defRPr>
            </a:lvl3pPr>
            <a:lvl4pPr marL="1600200" indent="-228600" algn="l" rtl="0" eaLnBrk="0" fontAlgn="base" hangingPunct="0">
              <a:spcBef>
                <a:spcPct val="20000"/>
              </a:spcBef>
              <a:spcAft>
                <a:spcPct val="0"/>
              </a:spcAft>
              <a:buChar char="•"/>
              <a:defRPr sz="1600" b="0" i="0">
                <a:solidFill>
                  <a:schemeClr val="bg2"/>
                </a:solidFill>
                <a:latin typeface="+mn-lt"/>
                <a:ea typeface="ＭＳ Ｐゴシック" charset="0"/>
                <a:cs typeface="Helvetica"/>
              </a:defRPr>
            </a:lvl4pPr>
            <a:lvl5pPr marL="2057400" indent="-228600" algn="l" rtl="0" eaLnBrk="0" fontAlgn="base" hangingPunct="0">
              <a:spcBef>
                <a:spcPct val="20000"/>
              </a:spcBef>
              <a:spcAft>
                <a:spcPct val="0"/>
              </a:spcAft>
              <a:buChar char="•"/>
              <a:defRPr sz="1600" b="0" i="0">
                <a:solidFill>
                  <a:srgbClr val="2467A4"/>
                </a:solidFill>
                <a:latin typeface="+mn-lt"/>
                <a:ea typeface="ＭＳ Ｐゴシック" charset="0"/>
                <a:cs typeface="Helvetica"/>
              </a:defRPr>
            </a:lvl5pPr>
            <a:lvl6pPr marL="2514600" indent="-228600" algn="l" rtl="0" eaLnBrk="1" fontAlgn="base" hangingPunct="1">
              <a:spcBef>
                <a:spcPct val="20000"/>
              </a:spcBef>
              <a:spcAft>
                <a:spcPct val="0"/>
              </a:spcAft>
              <a:buChar char="•"/>
              <a:defRPr>
                <a:solidFill>
                  <a:srgbClr val="2467A4"/>
                </a:solidFill>
                <a:latin typeface="+mn-lt"/>
              </a:defRPr>
            </a:lvl6pPr>
            <a:lvl7pPr marL="2971800" indent="-228600" algn="l" rtl="0" eaLnBrk="1" fontAlgn="base" hangingPunct="1">
              <a:spcBef>
                <a:spcPct val="20000"/>
              </a:spcBef>
              <a:spcAft>
                <a:spcPct val="0"/>
              </a:spcAft>
              <a:buChar char="•"/>
              <a:defRPr>
                <a:solidFill>
                  <a:srgbClr val="2467A4"/>
                </a:solidFill>
                <a:latin typeface="+mn-lt"/>
              </a:defRPr>
            </a:lvl7pPr>
            <a:lvl8pPr marL="3429000" indent="-228600" algn="l" rtl="0" eaLnBrk="1" fontAlgn="base" hangingPunct="1">
              <a:spcBef>
                <a:spcPct val="20000"/>
              </a:spcBef>
              <a:spcAft>
                <a:spcPct val="0"/>
              </a:spcAft>
              <a:buChar char="•"/>
              <a:defRPr>
                <a:solidFill>
                  <a:srgbClr val="2467A4"/>
                </a:solidFill>
                <a:latin typeface="+mn-lt"/>
              </a:defRPr>
            </a:lvl8pPr>
            <a:lvl9pPr marL="3886200" indent="-228600" algn="l" rtl="0" eaLnBrk="1" fontAlgn="base" hangingPunct="1">
              <a:spcBef>
                <a:spcPct val="20000"/>
              </a:spcBef>
              <a:spcAft>
                <a:spcPct val="0"/>
              </a:spcAft>
              <a:buChar char="•"/>
              <a:defRPr>
                <a:solidFill>
                  <a:srgbClr val="2467A4"/>
                </a:solidFill>
                <a:latin typeface="+mn-lt"/>
              </a:defRPr>
            </a:lvl9pPr>
          </a:lstStyle>
          <a:p>
            <a:pPr eaLnBrk="1" hangingPunct="1"/>
            <a:r>
              <a:rPr lang="en-US" dirty="0" smtClean="0"/>
              <a:t>All components run in VMs</a:t>
            </a:r>
          </a:p>
          <a:p>
            <a:pPr eaLnBrk="1" hangingPunct="1"/>
            <a:r>
              <a:rPr lang="en-US" dirty="0" smtClean="0"/>
              <a:t>Nagios 3.4.1 (with </a:t>
            </a:r>
            <a:r>
              <a:rPr lang="en-US" dirty="0" err="1" smtClean="0"/>
              <a:t>nanosleep</a:t>
            </a:r>
            <a:r>
              <a:rPr lang="en-US" dirty="0" smtClean="0"/>
              <a:t>)</a:t>
            </a:r>
          </a:p>
          <a:p>
            <a:pPr eaLnBrk="1" hangingPunct="1"/>
            <a:r>
              <a:rPr lang="en-US" dirty="0" smtClean="0"/>
              <a:t>Merlin (1.1.15)</a:t>
            </a:r>
          </a:p>
          <a:p>
            <a:pPr eaLnBrk="1" hangingPunct="1"/>
            <a:r>
              <a:rPr lang="en-US" dirty="0" smtClean="0"/>
              <a:t>Mod-Gearman 1.2.6</a:t>
            </a:r>
          </a:p>
          <a:p>
            <a:pPr eaLnBrk="1" hangingPunct="1"/>
            <a:r>
              <a:rPr lang="en-US" dirty="0" smtClean="0"/>
              <a:t>MK Livestatus (perhaps the greatest NEB module of all time)</a:t>
            </a:r>
          </a:p>
          <a:p>
            <a:pPr eaLnBrk="1" hangingPunct="1"/>
            <a:r>
              <a:rPr lang="en-US" dirty="0" smtClean="0"/>
              <a:t>Merlin setup is a simple peer&lt;-&gt;peer configuration</a:t>
            </a:r>
          </a:p>
          <a:p>
            <a:pPr eaLnBrk="1" hangingPunct="1"/>
            <a:r>
              <a:rPr lang="en-US" dirty="0" smtClean="0"/>
              <a:t>Mod-Gearman NEB modules are configured to talk to multiple gearman servers (gearman server preference is alternated on each system, so that Gearman server failures are easily handled)</a:t>
            </a:r>
          </a:p>
          <a:p>
            <a:pPr eaLnBrk="1" hangingPunct="1"/>
            <a:r>
              <a:rPr lang="en-US" dirty="0" smtClean="0"/>
              <a:t>One Mod-Gearman worker process for each gearman server per worker.</a:t>
            </a:r>
          </a:p>
          <a:p>
            <a:pPr marL="0" indent="0" eaLnBrk="1" hangingPunct="1">
              <a:buNone/>
            </a:pPr>
            <a:endParaRPr lang="en-US" dirty="0" smtClean="0"/>
          </a:p>
        </p:txBody>
      </p:sp>
      <p:sp>
        <p:nvSpPr>
          <p:cNvPr id="3" name="Title Placeholder 1"/>
          <p:cNvSpPr txBox="1">
            <a:spLocks/>
          </p:cNvSpPr>
          <p:nvPr/>
        </p:nvSpPr>
        <p:spPr bwMode="auto">
          <a:xfrm>
            <a:off x="1038225" y="304800"/>
            <a:ext cx="7953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lang="en-US" sz="2600" b="1" dirty="0">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eaLnBrk="1" hangingPunct="1"/>
            <a:r>
              <a:rPr lang="en-US" dirty="0" smtClean="0">
                <a:latin typeface="+mn-lt"/>
              </a:rPr>
              <a:t>Some details about the setup</a:t>
            </a:r>
            <a:endParaRPr lang="en-US" dirty="0">
              <a:latin typeface="+mn-lt"/>
            </a:endParaRPr>
          </a:p>
        </p:txBody>
      </p:sp>
    </p:spTree>
    <p:extLst>
      <p:ext uri="{BB962C8B-B14F-4D97-AF65-F5344CB8AC3E}">
        <p14:creationId xmlns:p14="http://schemas.microsoft.com/office/powerpoint/2010/main" val="257962784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bwMode="auto">
          <a:xfrm>
            <a:off x="1038225" y="1219200"/>
            <a:ext cx="79533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0" i="0">
                <a:solidFill>
                  <a:srgbClr val="2467A4"/>
                </a:solidFill>
                <a:latin typeface="+mn-lt"/>
                <a:ea typeface="ＭＳ Ｐゴシック" charset="0"/>
                <a:cs typeface="Helvetica"/>
              </a:defRPr>
            </a:lvl1pPr>
            <a:lvl2pPr marL="742950" indent="-285750" algn="l" rtl="0" eaLnBrk="0" fontAlgn="base" hangingPunct="0">
              <a:spcBef>
                <a:spcPct val="20000"/>
              </a:spcBef>
              <a:spcAft>
                <a:spcPct val="0"/>
              </a:spcAft>
              <a:buChar char="•"/>
              <a:defRPr sz="2000" b="0" i="0">
                <a:solidFill>
                  <a:schemeClr val="bg2"/>
                </a:solidFill>
                <a:latin typeface="+mn-lt"/>
                <a:ea typeface="ＭＳ Ｐゴシック" charset="0"/>
                <a:cs typeface="Helvetica"/>
              </a:defRPr>
            </a:lvl2pPr>
            <a:lvl3pPr marL="1143000" indent="-228600" algn="l" rtl="0" eaLnBrk="0" fontAlgn="base" hangingPunct="0">
              <a:spcBef>
                <a:spcPct val="20000"/>
              </a:spcBef>
              <a:spcAft>
                <a:spcPct val="0"/>
              </a:spcAft>
              <a:buChar char="•"/>
              <a:defRPr b="0" i="0">
                <a:solidFill>
                  <a:srgbClr val="2467A4"/>
                </a:solidFill>
                <a:latin typeface="+mn-lt"/>
                <a:ea typeface="ＭＳ Ｐゴシック" charset="0"/>
                <a:cs typeface="Helvetica"/>
              </a:defRPr>
            </a:lvl3pPr>
            <a:lvl4pPr marL="1600200" indent="-228600" algn="l" rtl="0" eaLnBrk="0" fontAlgn="base" hangingPunct="0">
              <a:spcBef>
                <a:spcPct val="20000"/>
              </a:spcBef>
              <a:spcAft>
                <a:spcPct val="0"/>
              </a:spcAft>
              <a:buChar char="•"/>
              <a:defRPr sz="1600" b="0" i="0">
                <a:solidFill>
                  <a:schemeClr val="bg2"/>
                </a:solidFill>
                <a:latin typeface="+mn-lt"/>
                <a:ea typeface="ＭＳ Ｐゴシック" charset="0"/>
                <a:cs typeface="Helvetica"/>
              </a:defRPr>
            </a:lvl4pPr>
            <a:lvl5pPr marL="2057400" indent="-228600" algn="l" rtl="0" eaLnBrk="0" fontAlgn="base" hangingPunct="0">
              <a:spcBef>
                <a:spcPct val="20000"/>
              </a:spcBef>
              <a:spcAft>
                <a:spcPct val="0"/>
              </a:spcAft>
              <a:buChar char="•"/>
              <a:defRPr sz="1600" b="0" i="0">
                <a:solidFill>
                  <a:srgbClr val="2467A4"/>
                </a:solidFill>
                <a:latin typeface="+mn-lt"/>
                <a:ea typeface="ＭＳ Ｐゴシック" charset="0"/>
                <a:cs typeface="Helvetica"/>
              </a:defRPr>
            </a:lvl5pPr>
            <a:lvl6pPr marL="2514600" indent="-228600" algn="l" rtl="0" eaLnBrk="1" fontAlgn="base" hangingPunct="1">
              <a:spcBef>
                <a:spcPct val="20000"/>
              </a:spcBef>
              <a:spcAft>
                <a:spcPct val="0"/>
              </a:spcAft>
              <a:buChar char="•"/>
              <a:defRPr>
                <a:solidFill>
                  <a:srgbClr val="2467A4"/>
                </a:solidFill>
                <a:latin typeface="+mn-lt"/>
              </a:defRPr>
            </a:lvl6pPr>
            <a:lvl7pPr marL="2971800" indent="-228600" algn="l" rtl="0" eaLnBrk="1" fontAlgn="base" hangingPunct="1">
              <a:spcBef>
                <a:spcPct val="20000"/>
              </a:spcBef>
              <a:spcAft>
                <a:spcPct val="0"/>
              </a:spcAft>
              <a:buChar char="•"/>
              <a:defRPr>
                <a:solidFill>
                  <a:srgbClr val="2467A4"/>
                </a:solidFill>
                <a:latin typeface="+mn-lt"/>
              </a:defRPr>
            </a:lvl7pPr>
            <a:lvl8pPr marL="3429000" indent="-228600" algn="l" rtl="0" eaLnBrk="1" fontAlgn="base" hangingPunct="1">
              <a:spcBef>
                <a:spcPct val="20000"/>
              </a:spcBef>
              <a:spcAft>
                <a:spcPct val="0"/>
              </a:spcAft>
              <a:buChar char="•"/>
              <a:defRPr>
                <a:solidFill>
                  <a:srgbClr val="2467A4"/>
                </a:solidFill>
                <a:latin typeface="+mn-lt"/>
              </a:defRPr>
            </a:lvl8pPr>
            <a:lvl9pPr marL="3886200" indent="-228600" algn="l" rtl="0" eaLnBrk="1" fontAlgn="base" hangingPunct="1">
              <a:spcBef>
                <a:spcPct val="20000"/>
              </a:spcBef>
              <a:spcAft>
                <a:spcPct val="0"/>
              </a:spcAft>
              <a:buChar char="•"/>
              <a:defRPr>
                <a:solidFill>
                  <a:srgbClr val="2467A4"/>
                </a:solidFill>
                <a:latin typeface="+mn-lt"/>
              </a:defRPr>
            </a:lvl9pPr>
          </a:lstStyle>
          <a:p>
            <a:pPr eaLnBrk="1" hangingPunct="1"/>
            <a:r>
              <a:rPr lang="en-US" dirty="0" smtClean="0"/>
              <a:t>VM Configuration:</a:t>
            </a:r>
          </a:p>
          <a:p>
            <a:pPr lvl="1" eaLnBrk="1" hangingPunct="1"/>
            <a:r>
              <a:rPr lang="en-US" dirty="0" smtClean="0"/>
              <a:t>4 V-CPUs</a:t>
            </a:r>
          </a:p>
          <a:p>
            <a:pPr lvl="1" eaLnBrk="1" hangingPunct="1"/>
            <a:r>
              <a:rPr lang="en-US" dirty="0" smtClean="0"/>
              <a:t>2GB RAM</a:t>
            </a:r>
          </a:p>
          <a:p>
            <a:pPr lvl="1" eaLnBrk="1" hangingPunct="1"/>
            <a:r>
              <a:rPr lang="en-US" dirty="0" smtClean="0"/>
              <a:t>Linux 2.6.32</a:t>
            </a:r>
          </a:p>
          <a:p>
            <a:pPr eaLnBrk="1" hangingPunct="1"/>
            <a:r>
              <a:rPr lang="en-US" dirty="0" smtClean="0"/>
              <a:t>Performance Considerations</a:t>
            </a:r>
          </a:p>
          <a:p>
            <a:pPr lvl="1" eaLnBrk="1" hangingPunct="1"/>
            <a:r>
              <a:rPr lang="en-US" b="1" dirty="0" smtClean="0"/>
              <a:t>Very</a:t>
            </a:r>
            <a:r>
              <a:rPr lang="en-US" dirty="0" smtClean="0"/>
              <a:t> CPU Bound</a:t>
            </a:r>
          </a:p>
          <a:p>
            <a:pPr lvl="1" eaLnBrk="1" hangingPunct="1"/>
            <a:r>
              <a:rPr lang="en-US" dirty="0" smtClean="0"/>
              <a:t>RAM usage is very low</a:t>
            </a:r>
            <a:endParaRPr lang="en-US" dirty="0"/>
          </a:p>
          <a:p>
            <a:pPr eaLnBrk="1" hangingPunct="1"/>
            <a:r>
              <a:rPr lang="en-US" dirty="0" smtClean="0"/>
              <a:t>VM Usage</a:t>
            </a:r>
          </a:p>
          <a:p>
            <a:pPr lvl="1" eaLnBrk="1" hangingPunct="1"/>
            <a:r>
              <a:rPr lang="en-US" dirty="0"/>
              <a:t>2</a:t>
            </a:r>
            <a:r>
              <a:rPr lang="en-US" dirty="0" smtClean="0"/>
              <a:t> Nagios server</a:t>
            </a:r>
          </a:p>
          <a:p>
            <a:pPr lvl="1" eaLnBrk="1" hangingPunct="1"/>
            <a:r>
              <a:rPr lang="en-US" dirty="0"/>
              <a:t>2</a:t>
            </a:r>
            <a:r>
              <a:rPr lang="en-US" dirty="0" smtClean="0"/>
              <a:t> Gearman Server</a:t>
            </a:r>
          </a:p>
          <a:p>
            <a:pPr lvl="1" eaLnBrk="1" hangingPunct="1"/>
            <a:r>
              <a:rPr lang="en-US" dirty="0" smtClean="0"/>
              <a:t>2 Mod-Gearman Workers</a:t>
            </a:r>
          </a:p>
        </p:txBody>
      </p:sp>
      <p:sp>
        <p:nvSpPr>
          <p:cNvPr id="3" name="Title Placeholder 1"/>
          <p:cNvSpPr txBox="1">
            <a:spLocks/>
          </p:cNvSpPr>
          <p:nvPr/>
        </p:nvSpPr>
        <p:spPr bwMode="auto">
          <a:xfrm>
            <a:off x="1038225" y="304800"/>
            <a:ext cx="7953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lang="en-US" sz="2600" b="1" dirty="0">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eaLnBrk="1" hangingPunct="1"/>
            <a:r>
              <a:rPr lang="en-US" dirty="0" smtClean="0">
                <a:latin typeface="+mn-lt"/>
              </a:rPr>
              <a:t>VM Configuration &amp; Performance</a:t>
            </a:r>
            <a:endParaRPr lang="en-US" dirty="0">
              <a:latin typeface="+mn-lt"/>
            </a:endParaRPr>
          </a:p>
        </p:txBody>
      </p:sp>
    </p:spTree>
    <p:extLst>
      <p:ext uri="{BB962C8B-B14F-4D97-AF65-F5344CB8AC3E}">
        <p14:creationId xmlns:p14="http://schemas.microsoft.com/office/powerpoint/2010/main" val="13360113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bwMode="auto">
          <a:xfrm>
            <a:off x="1038225" y="1219200"/>
            <a:ext cx="79533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0" i="0">
                <a:solidFill>
                  <a:srgbClr val="2467A4"/>
                </a:solidFill>
                <a:latin typeface="+mn-lt"/>
                <a:ea typeface="ＭＳ Ｐゴシック" charset="0"/>
                <a:cs typeface="Helvetica"/>
              </a:defRPr>
            </a:lvl1pPr>
            <a:lvl2pPr marL="742950" indent="-285750" algn="l" rtl="0" eaLnBrk="0" fontAlgn="base" hangingPunct="0">
              <a:spcBef>
                <a:spcPct val="20000"/>
              </a:spcBef>
              <a:spcAft>
                <a:spcPct val="0"/>
              </a:spcAft>
              <a:buChar char="•"/>
              <a:defRPr sz="2000" b="0" i="0">
                <a:solidFill>
                  <a:schemeClr val="bg2"/>
                </a:solidFill>
                <a:latin typeface="+mn-lt"/>
                <a:ea typeface="ＭＳ Ｐゴシック" charset="0"/>
                <a:cs typeface="Helvetica"/>
              </a:defRPr>
            </a:lvl2pPr>
            <a:lvl3pPr marL="1143000" indent="-228600" algn="l" rtl="0" eaLnBrk="0" fontAlgn="base" hangingPunct="0">
              <a:spcBef>
                <a:spcPct val="20000"/>
              </a:spcBef>
              <a:spcAft>
                <a:spcPct val="0"/>
              </a:spcAft>
              <a:buChar char="•"/>
              <a:defRPr b="0" i="0">
                <a:solidFill>
                  <a:srgbClr val="2467A4"/>
                </a:solidFill>
                <a:latin typeface="+mn-lt"/>
                <a:ea typeface="ＭＳ Ｐゴシック" charset="0"/>
                <a:cs typeface="Helvetica"/>
              </a:defRPr>
            </a:lvl3pPr>
            <a:lvl4pPr marL="1600200" indent="-228600" algn="l" rtl="0" eaLnBrk="0" fontAlgn="base" hangingPunct="0">
              <a:spcBef>
                <a:spcPct val="20000"/>
              </a:spcBef>
              <a:spcAft>
                <a:spcPct val="0"/>
              </a:spcAft>
              <a:buChar char="•"/>
              <a:defRPr sz="1600" b="0" i="0">
                <a:solidFill>
                  <a:schemeClr val="bg2"/>
                </a:solidFill>
                <a:latin typeface="+mn-lt"/>
                <a:ea typeface="ＭＳ Ｐゴシック" charset="0"/>
                <a:cs typeface="Helvetica"/>
              </a:defRPr>
            </a:lvl4pPr>
            <a:lvl5pPr marL="2057400" indent="-228600" algn="l" rtl="0" eaLnBrk="0" fontAlgn="base" hangingPunct="0">
              <a:spcBef>
                <a:spcPct val="20000"/>
              </a:spcBef>
              <a:spcAft>
                <a:spcPct val="0"/>
              </a:spcAft>
              <a:buChar char="•"/>
              <a:defRPr sz="1600" b="0" i="0">
                <a:solidFill>
                  <a:srgbClr val="2467A4"/>
                </a:solidFill>
                <a:latin typeface="+mn-lt"/>
                <a:ea typeface="ＭＳ Ｐゴシック" charset="0"/>
                <a:cs typeface="Helvetica"/>
              </a:defRPr>
            </a:lvl5pPr>
            <a:lvl6pPr marL="2514600" indent="-228600" algn="l" rtl="0" eaLnBrk="1" fontAlgn="base" hangingPunct="1">
              <a:spcBef>
                <a:spcPct val="20000"/>
              </a:spcBef>
              <a:spcAft>
                <a:spcPct val="0"/>
              </a:spcAft>
              <a:buChar char="•"/>
              <a:defRPr>
                <a:solidFill>
                  <a:srgbClr val="2467A4"/>
                </a:solidFill>
                <a:latin typeface="+mn-lt"/>
              </a:defRPr>
            </a:lvl6pPr>
            <a:lvl7pPr marL="2971800" indent="-228600" algn="l" rtl="0" eaLnBrk="1" fontAlgn="base" hangingPunct="1">
              <a:spcBef>
                <a:spcPct val="20000"/>
              </a:spcBef>
              <a:spcAft>
                <a:spcPct val="0"/>
              </a:spcAft>
              <a:buChar char="•"/>
              <a:defRPr>
                <a:solidFill>
                  <a:srgbClr val="2467A4"/>
                </a:solidFill>
                <a:latin typeface="+mn-lt"/>
              </a:defRPr>
            </a:lvl7pPr>
            <a:lvl8pPr marL="3429000" indent="-228600" algn="l" rtl="0" eaLnBrk="1" fontAlgn="base" hangingPunct="1">
              <a:spcBef>
                <a:spcPct val="20000"/>
              </a:spcBef>
              <a:spcAft>
                <a:spcPct val="0"/>
              </a:spcAft>
              <a:buChar char="•"/>
              <a:defRPr>
                <a:solidFill>
                  <a:srgbClr val="2467A4"/>
                </a:solidFill>
                <a:latin typeface="+mn-lt"/>
              </a:defRPr>
            </a:lvl8pPr>
            <a:lvl9pPr marL="3886200" indent="-228600" algn="l" rtl="0" eaLnBrk="1" fontAlgn="base" hangingPunct="1">
              <a:spcBef>
                <a:spcPct val="20000"/>
              </a:spcBef>
              <a:spcAft>
                <a:spcPct val="0"/>
              </a:spcAft>
              <a:buChar char="•"/>
              <a:defRPr>
                <a:solidFill>
                  <a:srgbClr val="2467A4"/>
                </a:solidFill>
                <a:latin typeface="+mn-lt"/>
              </a:defRPr>
            </a:lvl9pPr>
          </a:lstStyle>
          <a:p>
            <a:pPr eaLnBrk="1" hangingPunct="1"/>
            <a:r>
              <a:rPr lang="en-US" dirty="0" smtClean="0"/>
              <a:t>Nagios</a:t>
            </a:r>
          </a:p>
          <a:p>
            <a:pPr lvl="1" eaLnBrk="1" hangingPunct="1"/>
            <a:r>
              <a:rPr lang="en-US" dirty="0" smtClean="0"/>
              <a:t>100000 services @ 5 minute interval</a:t>
            </a:r>
          </a:p>
          <a:p>
            <a:pPr lvl="1" eaLnBrk="1" hangingPunct="1"/>
            <a:r>
              <a:rPr lang="en-US" dirty="0" smtClean="0"/>
              <a:t>sleep_time = 0.01</a:t>
            </a:r>
          </a:p>
          <a:p>
            <a:pPr lvl="1" eaLnBrk="1" hangingPunct="1"/>
            <a:r>
              <a:rPr lang="en-US" dirty="0" err="1"/>
              <a:t>host_inter_check_delay_method</a:t>
            </a:r>
            <a:r>
              <a:rPr lang="en-US" smtClean="0"/>
              <a:t>=</a:t>
            </a:r>
            <a:r>
              <a:rPr lang="en-US" dirty="0"/>
              <a:t>n</a:t>
            </a:r>
            <a:endParaRPr lang="en-US" dirty="0" smtClean="0"/>
          </a:p>
          <a:p>
            <a:pPr lvl="1" eaLnBrk="1" hangingPunct="1"/>
            <a:r>
              <a:rPr lang="en-US" dirty="0" smtClean="0"/>
              <a:t>service_inter_check_delay_method=0.01</a:t>
            </a:r>
          </a:p>
          <a:p>
            <a:pPr lvl="1" eaLnBrk="1" hangingPunct="1"/>
            <a:r>
              <a:rPr lang="en-US" dirty="0" smtClean="0"/>
              <a:t>max_concurrent_checks=0</a:t>
            </a:r>
          </a:p>
          <a:p>
            <a:pPr lvl="1" eaLnBrk="1" hangingPunct="1"/>
            <a:r>
              <a:rPr lang="en-US" dirty="0" smtClean="0"/>
              <a:t>5 gearman collector threads</a:t>
            </a:r>
          </a:p>
          <a:p>
            <a:pPr eaLnBrk="1" hangingPunct="1"/>
            <a:r>
              <a:rPr lang="en-US" dirty="0" smtClean="0"/>
              <a:t>Gearman</a:t>
            </a:r>
          </a:p>
          <a:p>
            <a:pPr lvl="1" eaLnBrk="1" hangingPunct="1"/>
            <a:r>
              <a:rPr lang="en-US" dirty="0" smtClean="0"/>
              <a:t>10 I/O Threads</a:t>
            </a:r>
          </a:p>
          <a:p>
            <a:pPr eaLnBrk="1" hangingPunct="1"/>
            <a:r>
              <a:rPr lang="en-US" dirty="0" smtClean="0"/>
              <a:t>Mod-Gearman Workers</a:t>
            </a:r>
          </a:p>
          <a:p>
            <a:pPr lvl="1" eaLnBrk="1" hangingPunct="1"/>
            <a:r>
              <a:rPr lang="en-US" dirty="0" smtClean="0"/>
              <a:t>1000 worker processes per system</a:t>
            </a:r>
          </a:p>
          <a:p>
            <a:pPr lvl="1" eaLnBrk="1" hangingPunct="1"/>
            <a:r>
              <a:rPr lang="en-US" dirty="0"/>
              <a:t>5</a:t>
            </a:r>
            <a:r>
              <a:rPr lang="en-US" dirty="0" smtClean="0"/>
              <a:t>0 per second max spawn rate</a:t>
            </a:r>
          </a:p>
          <a:p>
            <a:pPr lvl="1" eaLnBrk="1" hangingPunct="1"/>
            <a:endParaRPr lang="en-US" dirty="0" smtClean="0"/>
          </a:p>
          <a:p>
            <a:pPr lvl="1" eaLnBrk="1" hangingPunct="1"/>
            <a:endParaRPr lang="en-US" dirty="0" smtClean="0"/>
          </a:p>
          <a:p>
            <a:pPr lvl="1" eaLnBrk="1" hangingPunct="1"/>
            <a:endParaRPr lang="en-US" dirty="0" smtClean="0"/>
          </a:p>
        </p:txBody>
      </p:sp>
      <p:sp>
        <p:nvSpPr>
          <p:cNvPr id="3" name="Title Placeholder 1"/>
          <p:cNvSpPr txBox="1">
            <a:spLocks/>
          </p:cNvSpPr>
          <p:nvPr/>
        </p:nvSpPr>
        <p:spPr bwMode="auto">
          <a:xfrm>
            <a:off x="1038225" y="304800"/>
            <a:ext cx="7953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lang="en-US" sz="2600" b="1" dirty="0">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eaLnBrk="1" hangingPunct="1"/>
            <a:r>
              <a:rPr lang="en-US" dirty="0" smtClean="0">
                <a:latin typeface="+mn-lt"/>
              </a:rPr>
              <a:t>Application Configurations</a:t>
            </a:r>
            <a:endParaRPr lang="en-US" dirty="0">
              <a:latin typeface="+mn-lt"/>
            </a:endParaRPr>
          </a:p>
        </p:txBody>
      </p:sp>
    </p:spTree>
    <p:extLst>
      <p:ext uri="{BB962C8B-B14F-4D97-AF65-F5344CB8AC3E}">
        <p14:creationId xmlns:p14="http://schemas.microsoft.com/office/powerpoint/2010/main" val="161874779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bwMode="auto">
          <a:xfrm>
            <a:off x="1038225" y="1219200"/>
            <a:ext cx="79533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0" i="0">
                <a:solidFill>
                  <a:srgbClr val="2467A4"/>
                </a:solidFill>
                <a:latin typeface="+mn-lt"/>
                <a:ea typeface="ＭＳ Ｐゴシック" charset="0"/>
                <a:cs typeface="Helvetica"/>
              </a:defRPr>
            </a:lvl1pPr>
            <a:lvl2pPr marL="742950" indent="-285750" algn="l" rtl="0" eaLnBrk="0" fontAlgn="base" hangingPunct="0">
              <a:spcBef>
                <a:spcPct val="20000"/>
              </a:spcBef>
              <a:spcAft>
                <a:spcPct val="0"/>
              </a:spcAft>
              <a:buChar char="•"/>
              <a:defRPr sz="2000" b="0" i="0">
                <a:solidFill>
                  <a:schemeClr val="bg2"/>
                </a:solidFill>
                <a:latin typeface="+mn-lt"/>
                <a:ea typeface="ＭＳ Ｐゴシック" charset="0"/>
                <a:cs typeface="Helvetica"/>
              </a:defRPr>
            </a:lvl2pPr>
            <a:lvl3pPr marL="1143000" indent="-228600" algn="l" rtl="0" eaLnBrk="0" fontAlgn="base" hangingPunct="0">
              <a:spcBef>
                <a:spcPct val="20000"/>
              </a:spcBef>
              <a:spcAft>
                <a:spcPct val="0"/>
              </a:spcAft>
              <a:buChar char="•"/>
              <a:defRPr b="0" i="0">
                <a:solidFill>
                  <a:srgbClr val="2467A4"/>
                </a:solidFill>
                <a:latin typeface="+mn-lt"/>
                <a:ea typeface="ＭＳ Ｐゴシック" charset="0"/>
                <a:cs typeface="Helvetica"/>
              </a:defRPr>
            </a:lvl3pPr>
            <a:lvl4pPr marL="1600200" indent="-228600" algn="l" rtl="0" eaLnBrk="0" fontAlgn="base" hangingPunct="0">
              <a:spcBef>
                <a:spcPct val="20000"/>
              </a:spcBef>
              <a:spcAft>
                <a:spcPct val="0"/>
              </a:spcAft>
              <a:buChar char="•"/>
              <a:defRPr sz="1600" b="0" i="0">
                <a:solidFill>
                  <a:schemeClr val="bg2"/>
                </a:solidFill>
                <a:latin typeface="+mn-lt"/>
                <a:ea typeface="ＭＳ Ｐゴシック" charset="0"/>
                <a:cs typeface="Helvetica"/>
              </a:defRPr>
            </a:lvl4pPr>
            <a:lvl5pPr marL="2057400" indent="-228600" algn="l" rtl="0" eaLnBrk="0" fontAlgn="base" hangingPunct="0">
              <a:spcBef>
                <a:spcPct val="20000"/>
              </a:spcBef>
              <a:spcAft>
                <a:spcPct val="0"/>
              </a:spcAft>
              <a:buChar char="•"/>
              <a:defRPr sz="1600" b="0" i="0">
                <a:solidFill>
                  <a:srgbClr val="2467A4"/>
                </a:solidFill>
                <a:latin typeface="+mn-lt"/>
                <a:ea typeface="ＭＳ Ｐゴシック" charset="0"/>
                <a:cs typeface="Helvetica"/>
              </a:defRPr>
            </a:lvl5pPr>
            <a:lvl6pPr marL="2514600" indent="-228600" algn="l" rtl="0" eaLnBrk="1" fontAlgn="base" hangingPunct="1">
              <a:spcBef>
                <a:spcPct val="20000"/>
              </a:spcBef>
              <a:spcAft>
                <a:spcPct val="0"/>
              </a:spcAft>
              <a:buChar char="•"/>
              <a:defRPr>
                <a:solidFill>
                  <a:srgbClr val="2467A4"/>
                </a:solidFill>
                <a:latin typeface="+mn-lt"/>
              </a:defRPr>
            </a:lvl6pPr>
            <a:lvl7pPr marL="2971800" indent="-228600" algn="l" rtl="0" eaLnBrk="1" fontAlgn="base" hangingPunct="1">
              <a:spcBef>
                <a:spcPct val="20000"/>
              </a:spcBef>
              <a:spcAft>
                <a:spcPct val="0"/>
              </a:spcAft>
              <a:buChar char="•"/>
              <a:defRPr>
                <a:solidFill>
                  <a:srgbClr val="2467A4"/>
                </a:solidFill>
                <a:latin typeface="+mn-lt"/>
              </a:defRPr>
            </a:lvl7pPr>
            <a:lvl8pPr marL="3429000" indent="-228600" algn="l" rtl="0" eaLnBrk="1" fontAlgn="base" hangingPunct="1">
              <a:spcBef>
                <a:spcPct val="20000"/>
              </a:spcBef>
              <a:spcAft>
                <a:spcPct val="0"/>
              </a:spcAft>
              <a:buChar char="•"/>
              <a:defRPr>
                <a:solidFill>
                  <a:srgbClr val="2467A4"/>
                </a:solidFill>
                <a:latin typeface="+mn-lt"/>
              </a:defRPr>
            </a:lvl8pPr>
            <a:lvl9pPr marL="3886200" indent="-228600" algn="l" rtl="0" eaLnBrk="1" fontAlgn="base" hangingPunct="1">
              <a:spcBef>
                <a:spcPct val="20000"/>
              </a:spcBef>
              <a:spcAft>
                <a:spcPct val="0"/>
              </a:spcAft>
              <a:buChar char="•"/>
              <a:defRPr>
                <a:solidFill>
                  <a:srgbClr val="2467A4"/>
                </a:solidFill>
                <a:latin typeface="+mn-lt"/>
              </a:defRPr>
            </a:lvl9pPr>
          </a:lstStyle>
          <a:p>
            <a:pPr marL="0" indent="0" eaLnBrk="1" hangingPunct="1">
              <a:buNone/>
            </a:pPr>
            <a:endParaRPr lang="en-US" dirty="0" smtClean="0"/>
          </a:p>
        </p:txBody>
      </p:sp>
      <p:sp>
        <p:nvSpPr>
          <p:cNvPr id="3" name="Title Placeholder 1"/>
          <p:cNvSpPr txBox="1">
            <a:spLocks/>
          </p:cNvSpPr>
          <p:nvPr/>
        </p:nvSpPr>
        <p:spPr bwMode="auto">
          <a:xfrm>
            <a:off x="1038225" y="304800"/>
            <a:ext cx="7953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lang="en-US" sz="2600" b="1" dirty="0">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eaLnBrk="1" hangingPunct="1"/>
            <a:r>
              <a:rPr lang="en-US" dirty="0" smtClean="0">
                <a:latin typeface="+mn-lt"/>
              </a:rPr>
              <a:t>Performance Results</a:t>
            </a:r>
            <a:endParaRPr lang="en-US" dirty="0">
              <a:latin typeface="+mn-lt"/>
            </a:endParaRPr>
          </a:p>
        </p:txBody>
      </p:sp>
      <p:pic>
        <p:nvPicPr>
          <p:cNvPr id="4" name="Picture 3" descr="jcook-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219200"/>
            <a:ext cx="6185626" cy="5241898"/>
          </a:xfrm>
          <a:prstGeom prst="rect">
            <a:avLst/>
          </a:prstGeom>
        </p:spPr>
      </p:pic>
    </p:spTree>
    <p:extLst>
      <p:ext uri="{BB962C8B-B14F-4D97-AF65-F5344CB8AC3E}">
        <p14:creationId xmlns:p14="http://schemas.microsoft.com/office/powerpoint/2010/main" val="118520803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bwMode="auto">
          <a:xfrm>
            <a:off x="1038225" y="1219200"/>
            <a:ext cx="79533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0" i="0">
                <a:solidFill>
                  <a:srgbClr val="2467A4"/>
                </a:solidFill>
                <a:latin typeface="+mn-lt"/>
                <a:ea typeface="ＭＳ Ｐゴシック" charset="0"/>
                <a:cs typeface="Helvetica"/>
              </a:defRPr>
            </a:lvl1pPr>
            <a:lvl2pPr marL="742950" indent="-285750" algn="l" rtl="0" eaLnBrk="0" fontAlgn="base" hangingPunct="0">
              <a:spcBef>
                <a:spcPct val="20000"/>
              </a:spcBef>
              <a:spcAft>
                <a:spcPct val="0"/>
              </a:spcAft>
              <a:buChar char="•"/>
              <a:defRPr sz="2000" b="0" i="0">
                <a:solidFill>
                  <a:schemeClr val="bg2"/>
                </a:solidFill>
                <a:latin typeface="+mn-lt"/>
                <a:ea typeface="ＭＳ Ｐゴシック" charset="0"/>
                <a:cs typeface="Helvetica"/>
              </a:defRPr>
            </a:lvl2pPr>
            <a:lvl3pPr marL="1143000" indent="-228600" algn="l" rtl="0" eaLnBrk="0" fontAlgn="base" hangingPunct="0">
              <a:spcBef>
                <a:spcPct val="20000"/>
              </a:spcBef>
              <a:spcAft>
                <a:spcPct val="0"/>
              </a:spcAft>
              <a:buChar char="•"/>
              <a:defRPr b="0" i="0">
                <a:solidFill>
                  <a:srgbClr val="2467A4"/>
                </a:solidFill>
                <a:latin typeface="+mn-lt"/>
                <a:ea typeface="ＭＳ Ｐゴシック" charset="0"/>
                <a:cs typeface="Helvetica"/>
              </a:defRPr>
            </a:lvl3pPr>
            <a:lvl4pPr marL="1600200" indent="-228600" algn="l" rtl="0" eaLnBrk="0" fontAlgn="base" hangingPunct="0">
              <a:spcBef>
                <a:spcPct val="20000"/>
              </a:spcBef>
              <a:spcAft>
                <a:spcPct val="0"/>
              </a:spcAft>
              <a:buChar char="•"/>
              <a:defRPr sz="1600" b="0" i="0">
                <a:solidFill>
                  <a:schemeClr val="bg2"/>
                </a:solidFill>
                <a:latin typeface="+mn-lt"/>
                <a:ea typeface="ＭＳ Ｐゴシック" charset="0"/>
                <a:cs typeface="Helvetica"/>
              </a:defRPr>
            </a:lvl4pPr>
            <a:lvl5pPr marL="2057400" indent="-228600" algn="l" rtl="0" eaLnBrk="0" fontAlgn="base" hangingPunct="0">
              <a:spcBef>
                <a:spcPct val="20000"/>
              </a:spcBef>
              <a:spcAft>
                <a:spcPct val="0"/>
              </a:spcAft>
              <a:buChar char="•"/>
              <a:defRPr sz="1600" b="0" i="0">
                <a:solidFill>
                  <a:srgbClr val="2467A4"/>
                </a:solidFill>
                <a:latin typeface="+mn-lt"/>
                <a:ea typeface="ＭＳ Ｐゴシック" charset="0"/>
                <a:cs typeface="Helvetica"/>
              </a:defRPr>
            </a:lvl5pPr>
            <a:lvl6pPr marL="2514600" indent="-228600" algn="l" rtl="0" eaLnBrk="1" fontAlgn="base" hangingPunct="1">
              <a:spcBef>
                <a:spcPct val="20000"/>
              </a:spcBef>
              <a:spcAft>
                <a:spcPct val="0"/>
              </a:spcAft>
              <a:buChar char="•"/>
              <a:defRPr>
                <a:solidFill>
                  <a:srgbClr val="2467A4"/>
                </a:solidFill>
                <a:latin typeface="+mn-lt"/>
              </a:defRPr>
            </a:lvl6pPr>
            <a:lvl7pPr marL="2971800" indent="-228600" algn="l" rtl="0" eaLnBrk="1" fontAlgn="base" hangingPunct="1">
              <a:spcBef>
                <a:spcPct val="20000"/>
              </a:spcBef>
              <a:spcAft>
                <a:spcPct val="0"/>
              </a:spcAft>
              <a:buChar char="•"/>
              <a:defRPr>
                <a:solidFill>
                  <a:srgbClr val="2467A4"/>
                </a:solidFill>
                <a:latin typeface="+mn-lt"/>
              </a:defRPr>
            </a:lvl7pPr>
            <a:lvl8pPr marL="3429000" indent="-228600" algn="l" rtl="0" eaLnBrk="1" fontAlgn="base" hangingPunct="1">
              <a:spcBef>
                <a:spcPct val="20000"/>
              </a:spcBef>
              <a:spcAft>
                <a:spcPct val="0"/>
              </a:spcAft>
              <a:buChar char="•"/>
              <a:defRPr>
                <a:solidFill>
                  <a:srgbClr val="2467A4"/>
                </a:solidFill>
                <a:latin typeface="+mn-lt"/>
              </a:defRPr>
            </a:lvl8pPr>
            <a:lvl9pPr marL="3886200" indent="-228600" algn="l" rtl="0" eaLnBrk="1" fontAlgn="base" hangingPunct="1">
              <a:spcBef>
                <a:spcPct val="20000"/>
              </a:spcBef>
              <a:spcAft>
                <a:spcPct val="0"/>
              </a:spcAft>
              <a:buChar char="•"/>
              <a:defRPr>
                <a:solidFill>
                  <a:srgbClr val="2467A4"/>
                </a:solidFill>
                <a:latin typeface="+mn-lt"/>
              </a:defRPr>
            </a:lvl9pPr>
          </a:lstStyle>
          <a:p>
            <a:pPr eaLnBrk="1" hangingPunct="1"/>
            <a:r>
              <a:rPr lang="en-US" dirty="0" smtClean="0"/>
              <a:t>These 6 VMs can easily handle 20000 active services per minute.</a:t>
            </a:r>
          </a:p>
          <a:p>
            <a:pPr lvl="1" eaLnBrk="1" hangingPunct="1"/>
            <a:r>
              <a:rPr lang="en-US" dirty="0" smtClean="0"/>
              <a:t>Additional capacity can be had easily</a:t>
            </a:r>
          </a:p>
          <a:p>
            <a:pPr lvl="2" eaLnBrk="1" hangingPunct="1"/>
            <a:r>
              <a:rPr lang="en-US" dirty="0" smtClean="0"/>
              <a:t>Add Merlin peers</a:t>
            </a:r>
          </a:p>
          <a:p>
            <a:pPr lvl="2" eaLnBrk="1" hangingPunct="1"/>
            <a:r>
              <a:rPr lang="en-US" dirty="0" smtClean="0"/>
              <a:t>Add more workers</a:t>
            </a:r>
          </a:p>
          <a:p>
            <a:pPr lvl="1" eaLnBrk="1" hangingPunct="1"/>
            <a:r>
              <a:rPr lang="en-US" dirty="0" smtClean="0"/>
              <a:t>Scales up very well</a:t>
            </a:r>
          </a:p>
          <a:p>
            <a:pPr eaLnBrk="1" hangingPunct="1"/>
            <a:r>
              <a:rPr lang="en-US" dirty="0" smtClean="0"/>
              <a:t>renice of critical processes makes sure they’re getting the priority they need.</a:t>
            </a:r>
          </a:p>
          <a:p>
            <a:pPr eaLnBrk="1" hangingPunct="1"/>
            <a:r>
              <a:rPr lang="en-US" dirty="0" smtClean="0"/>
              <a:t>The environment can be a bit fragile.</a:t>
            </a:r>
          </a:p>
          <a:p>
            <a:pPr lvl="1" eaLnBrk="1" hangingPunct="1"/>
            <a:r>
              <a:rPr lang="en-US" dirty="0" smtClean="0"/>
              <a:t>Less fragile than before, but still has several components which all must be working correctly.</a:t>
            </a:r>
          </a:p>
          <a:p>
            <a:pPr lvl="1" eaLnBrk="1" hangingPunct="1"/>
            <a:endParaRPr lang="en-US" dirty="0" smtClean="0"/>
          </a:p>
          <a:p>
            <a:pPr lvl="1" eaLnBrk="1" hangingPunct="1"/>
            <a:endParaRPr lang="en-US" dirty="0" smtClean="0"/>
          </a:p>
        </p:txBody>
      </p:sp>
      <p:sp>
        <p:nvSpPr>
          <p:cNvPr id="3" name="Title Placeholder 1"/>
          <p:cNvSpPr txBox="1">
            <a:spLocks/>
          </p:cNvSpPr>
          <p:nvPr/>
        </p:nvSpPr>
        <p:spPr bwMode="auto">
          <a:xfrm>
            <a:off x="1038225" y="304800"/>
            <a:ext cx="7953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lang="en-US" sz="2600" b="1" dirty="0">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eaLnBrk="1" hangingPunct="1"/>
            <a:r>
              <a:rPr lang="en-US" dirty="0" smtClean="0">
                <a:latin typeface="+mn-lt"/>
              </a:rPr>
              <a:t>Observations</a:t>
            </a:r>
            <a:endParaRPr lang="en-US" dirty="0">
              <a:latin typeface="+mn-lt"/>
            </a:endParaRPr>
          </a:p>
        </p:txBody>
      </p:sp>
    </p:spTree>
    <p:extLst>
      <p:ext uri="{BB962C8B-B14F-4D97-AF65-F5344CB8AC3E}">
        <p14:creationId xmlns:p14="http://schemas.microsoft.com/office/powerpoint/2010/main" val="39362765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bwMode="auto">
          <a:xfrm>
            <a:off x="1038225" y="1219200"/>
            <a:ext cx="79533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0" i="0">
                <a:solidFill>
                  <a:srgbClr val="2467A4"/>
                </a:solidFill>
                <a:latin typeface="+mn-lt"/>
                <a:ea typeface="ＭＳ Ｐゴシック" charset="0"/>
                <a:cs typeface="Helvetica"/>
              </a:defRPr>
            </a:lvl1pPr>
            <a:lvl2pPr marL="742950" indent="-285750" algn="l" rtl="0" eaLnBrk="0" fontAlgn="base" hangingPunct="0">
              <a:spcBef>
                <a:spcPct val="20000"/>
              </a:spcBef>
              <a:spcAft>
                <a:spcPct val="0"/>
              </a:spcAft>
              <a:buChar char="•"/>
              <a:defRPr sz="2000" b="0" i="0">
                <a:solidFill>
                  <a:schemeClr val="bg2"/>
                </a:solidFill>
                <a:latin typeface="+mn-lt"/>
                <a:ea typeface="ＭＳ Ｐゴシック" charset="0"/>
                <a:cs typeface="Helvetica"/>
              </a:defRPr>
            </a:lvl2pPr>
            <a:lvl3pPr marL="1143000" indent="-228600" algn="l" rtl="0" eaLnBrk="0" fontAlgn="base" hangingPunct="0">
              <a:spcBef>
                <a:spcPct val="20000"/>
              </a:spcBef>
              <a:spcAft>
                <a:spcPct val="0"/>
              </a:spcAft>
              <a:buChar char="•"/>
              <a:defRPr b="0" i="0">
                <a:solidFill>
                  <a:srgbClr val="2467A4"/>
                </a:solidFill>
                <a:latin typeface="+mn-lt"/>
                <a:ea typeface="ＭＳ Ｐゴシック" charset="0"/>
                <a:cs typeface="Helvetica"/>
              </a:defRPr>
            </a:lvl3pPr>
            <a:lvl4pPr marL="1600200" indent="-228600" algn="l" rtl="0" eaLnBrk="0" fontAlgn="base" hangingPunct="0">
              <a:spcBef>
                <a:spcPct val="20000"/>
              </a:spcBef>
              <a:spcAft>
                <a:spcPct val="0"/>
              </a:spcAft>
              <a:buChar char="•"/>
              <a:defRPr sz="1600" b="0" i="0">
                <a:solidFill>
                  <a:schemeClr val="bg2"/>
                </a:solidFill>
                <a:latin typeface="+mn-lt"/>
                <a:ea typeface="ＭＳ Ｐゴシック" charset="0"/>
                <a:cs typeface="Helvetica"/>
              </a:defRPr>
            </a:lvl4pPr>
            <a:lvl5pPr marL="2057400" indent="-228600" algn="l" rtl="0" eaLnBrk="0" fontAlgn="base" hangingPunct="0">
              <a:spcBef>
                <a:spcPct val="20000"/>
              </a:spcBef>
              <a:spcAft>
                <a:spcPct val="0"/>
              </a:spcAft>
              <a:buChar char="•"/>
              <a:defRPr sz="1600" b="0" i="0">
                <a:solidFill>
                  <a:srgbClr val="2467A4"/>
                </a:solidFill>
                <a:latin typeface="+mn-lt"/>
                <a:ea typeface="ＭＳ Ｐゴシック" charset="0"/>
                <a:cs typeface="Helvetica"/>
              </a:defRPr>
            </a:lvl5pPr>
            <a:lvl6pPr marL="2514600" indent="-228600" algn="l" rtl="0" eaLnBrk="1" fontAlgn="base" hangingPunct="1">
              <a:spcBef>
                <a:spcPct val="20000"/>
              </a:spcBef>
              <a:spcAft>
                <a:spcPct val="0"/>
              </a:spcAft>
              <a:buChar char="•"/>
              <a:defRPr>
                <a:solidFill>
                  <a:srgbClr val="2467A4"/>
                </a:solidFill>
                <a:latin typeface="+mn-lt"/>
              </a:defRPr>
            </a:lvl6pPr>
            <a:lvl7pPr marL="2971800" indent="-228600" algn="l" rtl="0" eaLnBrk="1" fontAlgn="base" hangingPunct="1">
              <a:spcBef>
                <a:spcPct val="20000"/>
              </a:spcBef>
              <a:spcAft>
                <a:spcPct val="0"/>
              </a:spcAft>
              <a:buChar char="•"/>
              <a:defRPr>
                <a:solidFill>
                  <a:srgbClr val="2467A4"/>
                </a:solidFill>
                <a:latin typeface="+mn-lt"/>
              </a:defRPr>
            </a:lvl7pPr>
            <a:lvl8pPr marL="3429000" indent="-228600" algn="l" rtl="0" eaLnBrk="1" fontAlgn="base" hangingPunct="1">
              <a:spcBef>
                <a:spcPct val="20000"/>
              </a:spcBef>
              <a:spcAft>
                <a:spcPct val="0"/>
              </a:spcAft>
              <a:buChar char="•"/>
              <a:defRPr>
                <a:solidFill>
                  <a:srgbClr val="2467A4"/>
                </a:solidFill>
                <a:latin typeface="+mn-lt"/>
              </a:defRPr>
            </a:lvl8pPr>
            <a:lvl9pPr marL="3886200" indent="-228600" algn="l" rtl="0" eaLnBrk="1" fontAlgn="base" hangingPunct="1">
              <a:spcBef>
                <a:spcPct val="20000"/>
              </a:spcBef>
              <a:spcAft>
                <a:spcPct val="0"/>
              </a:spcAft>
              <a:buChar char="•"/>
              <a:defRPr>
                <a:solidFill>
                  <a:srgbClr val="2467A4"/>
                </a:solidFill>
                <a:latin typeface="+mn-lt"/>
              </a:defRPr>
            </a:lvl9pPr>
          </a:lstStyle>
          <a:p>
            <a:pPr eaLnBrk="1" hangingPunct="1"/>
            <a:r>
              <a:rPr lang="en-US" dirty="0" smtClean="0"/>
              <a:t>Much less hardware</a:t>
            </a:r>
          </a:p>
          <a:p>
            <a:pPr eaLnBrk="1" hangingPunct="1"/>
            <a:r>
              <a:rPr lang="en-US" dirty="0" smtClean="0"/>
              <a:t>Centralized view and control over all monitoring</a:t>
            </a:r>
          </a:p>
          <a:p>
            <a:pPr eaLnBrk="1" hangingPunct="1"/>
            <a:r>
              <a:rPr lang="en-US" dirty="0" smtClean="0"/>
              <a:t>Opportunity to leverage the Gearman architecture for other services</a:t>
            </a:r>
          </a:p>
          <a:p>
            <a:pPr eaLnBrk="1" hangingPunct="1"/>
            <a:r>
              <a:rPr lang="en-US" dirty="0" smtClean="0"/>
              <a:t>Higher confidence in monitoring accuracy</a:t>
            </a:r>
          </a:p>
          <a:p>
            <a:pPr eaLnBrk="1" hangingPunct="1"/>
            <a:r>
              <a:rPr lang="en-US" dirty="0" smtClean="0"/>
              <a:t>More flexibility in scheduling logic.</a:t>
            </a:r>
          </a:p>
          <a:p>
            <a:pPr eaLnBrk="1" hangingPunct="1"/>
            <a:r>
              <a:rPr lang="en-US" dirty="0" smtClean="0"/>
              <a:t>Event handlers become very useful, since there is a broader view of the infrastructure via MK Livestatus.</a:t>
            </a:r>
          </a:p>
          <a:p>
            <a:pPr eaLnBrk="1" hangingPunct="1"/>
            <a:endParaRPr lang="en-US" dirty="0" smtClean="0"/>
          </a:p>
          <a:p>
            <a:pPr eaLnBrk="1" hangingPunct="1"/>
            <a:endParaRPr lang="en-US" dirty="0" smtClean="0"/>
          </a:p>
          <a:p>
            <a:pPr eaLnBrk="1" hangingPunct="1"/>
            <a:endParaRPr lang="en-US" dirty="0" smtClean="0"/>
          </a:p>
          <a:p>
            <a:pPr lvl="1" eaLnBrk="1" hangingPunct="1"/>
            <a:endParaRPr lang="en-US" dirty="0" smtClean="0"/>
          </a:p>
          <a:p>
            <a:pPr lvl="1" eaLnBrk="1" hangingPunct="1"/>
            <a:endParaRPr lang="en-US" dirty="0" smtClean="0"/>
          </a:p>
        </p:txBody>
      </p:sp>
      <p:sp>
        <p:nvSpPr>
          <p:cNvPr id="3" name="Title Placeholder 1"/>
          <p:cNvSpPr txBox="1">
            <a:spLocks/>
          </p:cNvSpPr>
          <p:nvPr/>
        </p:nvSpPr>
        <p:spPr bwMode="auto">
          <a:xfrm>
            <a:off x="1038225" y="304800"/>
            <a:ext cx="7953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lang="en-US" sz="2600" b="1" dirty="0">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eaLnBrk="1" hangingPunct="1"/>
            <a:r>
              <a:rPr lang="en-US" dirty="0" smtClean="0">
                <a:latin typeface="+mn-lt"/>
              </a:rPr>
              <a:t>Benefits</a:t>
            </a:r>
            <a:endParaRPr lang="en-US" dirty="0">
              <a:latin typeface="+mn-lt"/>
            </a:endParaRPr>
          </a:p>
        </p:txBody>
      </p:sp>
    </p:spTree>
    <p:extLst>
      <p:ext uri="{BB962C8B-B14F-4D97-AF65-F5344CB8AC3E}">
        <p14:creationId xmlns:p14="http://schemas.microsoft.com/office/powerpoint/2010/main" val="747684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bwMode="auto">
          <a:xfrm>
            <a:off x="1038225" y="1219200"/>
            <a:ext cx="79533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0" i="0">
                <a:solidFill>
                  <a:srgbClr val="2467A4"/>
                </a:solidFill>
                <a:latin typeface="+mn-lt"/>
                <a:ea typeface="ＭＳ Ｐゴシック" charset="0"/>
                <a:cs typeface="Helvetica"/>
              </a:defRPr>
            </a:lvl1pPr>
            <a:lvl2pPr marL="742950" indent="-285750" algn="l" rtl="0" eaLnBrk="0" fontAlgn="base" hangingPunct="0">
              <a:spcBef>
                <a:spcPct val="20000"/>
              </a:spcBef>
              <a:spcAft>
                <a:spcPct val="0"/>
              </a:spcAft>
              <a:buChar char="•"/>
              <a:defRPr sz="2000" b="0" i="0">
                <a:solidFill>
                  <a:schemeClr val="bg2"/>
                </a:solidFill>
                <a:latin typeface="+mn-lt"/>
                <a:ea typeface="ＭＳ Ｐゴシック" charset="0"/>
                <a:cs typeface="Helvetica"/>
              </a:defRPr>
            </a:lvl2pPr>
            <a:lvl3pPr marL="1143000" indent="-228600" algn="l" rtl="0" eaLnBrk="0" fontAlgn="base" hangingPunct="0">
              <a:spcBef>
                <a:spcPct val="20000"/>
              </a:spcBef>
              <a:spcAft>
                <a:spcPct val="0"/>
              </a:spcAft>
              <a:buChar char="•"/>
              <a:defRPr b="0" i="0">
                <a:solidFill>
                  <a:srgbClr val="2467A4"/>
                </a:solidFill>
                <a:latin typeface="+mn-lt"/>
                <a:ea typeface="ＭＳ Ｐゴシック" charset="0"/>
                <a:cs typeface="Helvetica"/>
              </a:defRPr>
            </a:lvl3pPr>
            <a:lvl4pPr marL="1600200" indent="-228600" algn="l" rtl="0" eaLnBrk="0" fontAlgn="base" hangingPunct="0">
              <a:spcBef>
                <a:spcPct val="20000"/>
              </a:spcBef>
              <a:spcAft>
                <a:spcPct val="0"/>
              </a:spcAft>
              <a:buChar char="•"/>
              <a:defRPr sz="1600" b="0" i="0">
                <a:solidFill>
                  <a:schemeClr val="bg2"/>
                </a:solidFill>
                <a:latin typeface="+mn-lt"/>
                <a:ea typeface="ＭＳ Ｐゴシック" charset="0"/>
                <a:cs typeface="Helvetica"/>
              </a:defRPr>
            </a:lvl4pPr>
            <a:lvl5pPr marL="2057400" indent="-228600" algn="l" rtl="0" eaLnBrk="0" fontAlgn="base" hangingPunct="0">
              <a:spcBef>
                <a:spcPct val="20000"/>
              </a:spcBef>
              <a:spcAft>
                <a:spcPct val="0"/>
              </a:spcAft>
              <a:buChar char="•"/>
              <a:defRPr sz="1600" b="0" i="0">
                <a:solidFill>
                  <a:srgbClr val="2467A4"/>
                </a:solidFill>
                <a:latin typeface="+mn-lt"/>
                <a:ea typeface="ＭＳ Ｐゴシック" charset="0"/>
                <a:cs typeface="Helvetica"/>
              </a:defRPr>
            </a:lvl5pPr>
            <a:lvl6pPr marL="2514600" indent="-228600" algn="l" rtl="0" eaLnBrk="1" fontAlgn="base" hangingPunct="1">
              <a:spcBef>
                <a:spcPct val="20000"/>
              </a:spcBef>
              <a:spcAft>
                <a:spcPct val="0"/>
              </a:spcAft>
              <a:buChar char="•"/>
              <a:defRPr>
                <a:solidFill>
                  <a:srgbClr val="2467A4"/>
                </a:solidFill>
                <a:latin typeface="+mn-lt"/>
              </a:defRPr>
            </a:lvl6pPr>
            <a:lvl7pPr marL="2971800" indent="-228600" algn="l" rtl="0" eaLnBrk="1" fontAlgn="base" hangingPunct="1">
              <a:spcBef>
                <a:spcPct val="20000"/>
              </a:spcBef>
              <a:spcAft>
                <a:spcPct val="0"/>
              </a:spcAft>
              <a:buChar char="•"/>
              <a:defRPr>
                <a:solidFill>
                  <a:srgbClr val="2467A4"/>
                </a:solidFill>
                <a:latin typeface="+mn-lt"/>
              </a:defRPr>
            </a:lvl7pPr>
            <a:lvl8pPr marL="3429000" indent="-228600" algn="l" rtl="0" eaLnBrk="1" fontAlgn="base" hangingPunct="1">
              <a:spcBef>
                <a:spcPct val="20000"/>
              </a:spcBef>
              <a:spcAft>
                <a:spcPct val="0"/>
              </a:spcAft>
              <a:buChar char="•"/>
              <a:defRPr>
                <a:solidFill>
                  <a:srgbClr val="2467A4"/>
                </a:solidFill>
                <a:latin typeface="+mn-lt"/>
              </a:defRPr>
            </a:lvl8pPr>
            <a:lvl9pPr marL="3886200" indent="-228600" algn="l" rtl="0" eaLnBrk="1" fontAlgn="base" hangingPunct="1">
              <a:spcBef>
                <a:spcPct val="20000"/>
              </a:spcBef>
              <a:spcAft>
                <a:spcPct val="0"/>
              </a:spcAft>
              <a:buChar char="•"/>
              <a:defRPr>
                <a:solidFill>
                  <a:srgbClr val="2467A4"/>
                </a:solidFill>
                <a:latin typeface="+mn-lt"/>
              </a:defRPr>
            </a:lvl9pPr>
          </a:lstStyle>
          <a:p>
            <a:pPr eaLnBrk="1" hangingPunct="1"/>
            <a:r>
              <a:rPr lang="en-US" dirty="0" smtClean="0"/>
              <a:t>Tested several methodologies before arriving at the Nagios+Gearman conclusion.</a:t>
            </a:r>
          </a:p>
          <a:p>
            <a:pPr lvl="1" eaLnBrk="1" hangingPunct="1"/>
            <a:r>
              <a:rPr lang="en-US" dirty="0" smtClean="0"/>
              <a:t>Multisite</a:t>
            </a:r>
          </a:p>
          <a:p>
            <a:pPr lvl="1" eaLnBrk="1" hangingPunct="1"/>
            <a:r>
              <a:rPr lang="en-US" dirty="0" smtClean="0"/>
              <a:t>DNX</a:t>
            </a:r>
          </a:p>
          <a:p>
            <a:pPr lvl="1" eaLnBrk="1" hangingPunct="1"/>
            <a:r>
              <a:rPr lang="en-US" dirty="0" smtClean="0"/>
              <a:t>NRDP</a:t>
            </a:r>
          </a:p>
          <a:p>
            <a:pPr eaLnBrk="1" hangingPunct="1"/>
            <a:r>
              <a:rPr lang="en-US" dirty="0" smtClean="0"/>
              <a:t>The current design is still a work in progress, but will be easier to change and grow (</a:t>
            </a:r>
            <a:r>
              <a:rPr lang="en-US" dirty="0" err="1" smtClean="0"/>
              <a:t>Nagios</a:t>
            </a:r>
            <a:r>
              <a:rPr lang="en-US" dirty="0" smtClean="0"/>
              <a:t> 4?).</a:t>
            </a:r>
          </a:p>
          <a:p>
            <a:pPr eaLnBrk="1" hangingPunct="1"/>
            <a:r>
              <a:rPr lang="en-US" dirty="0" smtClean="0"/>
              <a:t>Move anything possible off of Nagios and to external processes.</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lvl="1" eaLnBrk="1" hangingPunct="1"/>
            <a:endParaRPr lang="en-US" dirty="0" smtClean="0"/>
          </a:p>
          <a:p>
            <a:pPr lvl="1" eaLnBrk="1" hangingPunct="1"/>
            <a:endParaRPr lang="en-US" dirty="0" smtClean="0"/>
          </a:p>
        </p:txBody>
      </p:sp>
      <p:sp>
        <p:nvSpPr>
          <p:cNvPr id="3" name="Title Placeholder 1"/>
          <p:cNvSpPr txBox="1">
            <a:spLocks/>
          </p:cNvSpPr>
          <p:nvPr/>
        </p:nvSpPr>
        <p:spPr bwMode="auto">
          <a:xfrm>
            <a:off x="1038225" y="304800"/>
            <a:ext cx="7953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lang="en-US" sz="2600" b="1" dirty="0">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eaLnBrk="1" hangingPunct="1"/>
            <a:r>
              <a:rPr lang="en-US" dirty="0" smtClean="0">
                <a:latin typeface="+mn-lt"/>
              </a:rPr>
              <a:t>Final Thoughts</a:t>
            </a:r>
            <a:endParaRPr lang="en-US" dirty="0">
              <a:latin typeface="+mn-lt"/>
            </a:endParaRPr>
          </a:p>
        </p:txBody>
      </p:sp>
    </p:spTree>
    <p:extLst>
      <p:ext uri="{BB962C8B-B14F-4D97-AF65-F5344CB8AC3E}">
        <p14:creationId xmlns:p14="http://schemas.microsoft.com/office/powerpoint/2010/main" val="408007694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bwMode="auto">
          <a:xfrm>
            <a:off x="1038225" y="1219200"/>
            <a:ext cx="79533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0" i="0">
                <a:solidFill>
                  <a:srgbClr val="2467A4"/>
                </a:solidFill>
                <a:latin typeface="+mn-lt"/>
                <a:ea typeface="ＭＳ Ｐゴシック" charset="0"/>
                <a:cs typeface="Helvetica"/>
              </a:defRPr>
            </a:lvl1pPr>
            <a:lvl2pPr marL="742950" indent="-285750" algn="l" rtl="0" eaLnBrk="0" fontAlgn="base" hangingPunct="0">
              <a:spcBef>
                <a:spcPct val="20000"/>
              </a:spcBef>
              <a:spcAft>
                <a:spcPct val="0"/>
              </a:spcAft>
              <a:buChar char="•"/>
              <a:defRPr sz="2000" b="0" i="0">
                <a:solidFill>
                  <a:schemeClr val="bg2"/>
                </a:solidFill>
                <a:latin typeface="+mn-lt"/>
                <a:ea typeface="ＭＳ Ｐゴシック" charset="0"/>
                <a:cs typeface="Helvetica"/>
              </a:defRPr>
            </a:lvl2pPr>
            <a:lvl3pPr marL="1143000" indent="-228600" algn="l" rtl="0" eaLnBrk="0" fontAlgn="base" hangingPunct="0">
              <a:spcBef>
                <a:spcPct val="20000"/>
              </a:spcBef>
              <a:spcAft>
                <a:spcPct val="0"/>
              </a:spcAft>
              <a:buChar char="•"/>
              <a:defRPr b="0" i="0">
                <a:solidFill>
                  <a:srgbClr val="2467A4"/>
                </a:solidFill>
                <a:latin typeface="+mn-lt"/>
                <a:ea typeface="ＭＳ Ｐゴシック" charset="0"/>
                <a:cs typeface="Helvetica"/>
              </a:defRPr>
            </a:lvl3pPr>
            <a:lvl4pPr marL="1600200" indent="-228600" algn="l" rtl="0" eaLnBrk="0" fontAlgn="base" hangingPunct="0">
              <a:spcBef>
                <a:spcPct val="20000"/>
              </a:spcBef>
              <a:spcAft>
                <a:spcPct val="0"/>
              </a:spcAft>
              <a:buChar char="•"/>
              <a:defRPr sz="1600" b="0" i="0">
                <a:solidFill>
                  <a:schemeClr val="bg2"/>
                </a:solidFill>
                <a:latin typeface="+mn-lt"/>
                <a:ea typeface="ＭＳ Ｐゴシック" charset="0"/>
                <a:cs typeface="Helvetica"/>
              </a:defRPr>
            </a:lvl4pPr>
            <a:lvl5pPr marL="2057400" indent="-228600" algn="l" rtl="0" eaLnBrk="0" fontAlgn="base" hangingPunct="0">
              <a:spcBef>
                <a:spcPct val="20000"/>
              </a:spcBef>
              <a:spcAft>
                <a:spcPct val="0"/>
              </a:spcAft>
              <a:buChar char="•"/>
              <a:defRPr sz="1600" b="0" i="0">
                <a:solidFill>
                  <a:srgbClr val="2467A4"/>
                </a:solidFill>
                <a:latin typeface="+mn-lt"/>
                <a:ea typeface="ＭＳ Ｐゴシック" charset="0"/>
                <a:cs typeface="Helvetica"/>
              </a:defRPr>
            </a:lvl5pPr>
            <a:lvl6pPr marL="2514600" indent="-228600" algn="l" rtl="0" eaLnBrk="1" fontAlgn="base" hangingPunct="1">
              <a:spcBef>
                <a:spcPct val="20000"/>
              </a:spcBef>
              <a:spcAft>
                <a:spcPct val="0"/>
              </a:spcAft>
              <a:buChar char="•"/>
              <a:defRPr>
                <a:solidFill>
                  <a:srgbClr val="2467A4"/>
                </a:solidFill>
                <a:latin typeface="+mn-lt"/>
              </a:defRPr>
            </a:lvl6pPr>
            <a:lvl7pPr marL="2971800" indent="-228600" algn="l" rtl="0" eaLnBrk="1" fontAlgn="base" hangingPunct="1">
              <a:spcBef>
                <a:spcPct val="20000"/>
              </a:spcBef>
              <a:spcAft>
                <a:spcPct val="0"/>
              </a:spcAft>
              <a:buChar char="•"/>
              <a:defRPr>
                <a:solidFill>
                  <a:srgbClr val="2467A4"/>
                </a:solidFill>
                <a:latin typeface="+mn-lt"/>
              </a:defRPr>
            </a:lvl7pPr>
            <a:lvl8pPr marL="3429000" indent="-228600" algn="l" rtl="0" eaLnBrk="1" fontAlgn="base" hangingPunct="1">
              <a:spcBef>
                <a:spcPct val="20000"/>
              </a:spcBef>
              <a:spcAft>
                <a:spcPct val="0"/>
              </a:spcAft>
              <a:buChar char="•"/>
              <a:defRPr>
                <a:solidFill>
                  <a:srgbClr val="2467A4"/>
                </a:solidFill>
                <a:latin typeface="+mn-lt"/>
              </a:defRPr>
            </a:lvl8pPr>
            <a:lvl9pPr marL="3886200" indent="-228600" algn="l" rtl="0" eaLnBrk="1" fontAlgn="base" hangingPunct="1">
              <a:spcBef>
                <a:spcPct val="20000"/>
              </a:spcBef>
              <a:spcAft>
                <a:spcPct val="0"/>
              </a:spcAft>
              <a:buChar char="•"/>
              <a:defRPr>
                <a:solidFill>
                  <a:srgbClr val="2467A4"/>
                </a:solidFill>
                <a:latin typeface="+mn-lt"/>
              </a:defRPr>
            </a:lvl9pPr>
          </a:lstStyle>
          <a:p>
            <a:pPr eaLnBrk="1" hangingPunct="1"/>
            <a:r>
              <a:rPr lang="en-US" dirty="0" smtClean="0"/>
              <a:t>Verisign System Administrators for helping me test</a:t>
            </a:r>
          </a:p>
          <a:p>
            <a:pPr eaLnBrk="1" hangingPunct="1"/>
            <a:r>
              <a:rPr lang="en-US" dirty="0" smtClean="0"/>
              <a:t>Gearman (</a:t>
            </a:r>
            <a:r>
              <a:rPr lang="en-US" dirty="0" smtClean="0">
                <a:hlinkClick r:id="rId2"/>
              </a:rPr>
              <a:t>http://www.gearman.org</a:t>
            </a:r>
            <a:r>
              <a:rPr lang="en-US" dirty="0" smtClean="0"/>
              <a:t>)</a:t>
            </a:r>
          </a:p>
          <a:p>
            <a:pPr eaLnBrk="1" hangingPunct="1"/>
            <a:r>
              <a:rPr lang="en-US" dirty="0" smtClean="0"/>
              <a:t>ConSol Labs (</a:t>
            </a:r>
            <a:r>
              <a:rPr lang="en-US" dirty="0" smtClean="0">
                <a:hlinkClick r:id="rId3"/>
              </a:rPr>
              <a:t>http://labs.consol.de</a:t>
            </a:r>
            <a:r>
              <a:rPr lang="en-US" dirty="0" smtClean="0"/>
              <a:t>)</a:t>
            </a:r>
          </a:p>
          <a:p>
            <a:pPr lvl="1" eaLnBrk="1" hangingPunct="1"/>
            <a:r>
              <a:rPr lang="en-US" dirty="0" smtClean="0"/>
              <a:t>Thruk</a:t>
            </a:r>
          </a:p>
          <a:p>
            <a:pPr lvl="1" eaLnBrk="1" hangingPunct="1"/>
            <a:r>
              <a:rPr lang="en-US" dirty="0" smtClean="0"/>
              <a:t>Mod-Gearman</a:t>
            </a:r>
          </a:p>
          <a:p>
            <a:pPr eaLnBrk="1" hangingPunct="1"/>
            <a:r>
              <a:rPr lang="en-US" dirty="0" smtClean="0"/>
              <a:t>Mathias Kettner (</a:t>
            </a:r>
            <a:r>
              <a:rPr lang="en-US" dirty="0" smtClean="0">
                <a:hlinkClick r:id="rId4"/>
              </a:rPr>
              <a:t>http://mathias-kettner.de</a:t>
            </a:r>
            <a:r>
              <a:rPr lang="en-US" dirty="0" smtClean="0"/>
              <a:t>)</a:t>
            </a:r>
          </a:p>
          <a:p>
            <a:pPr lvl="1" eaLnBrk="1" hangingPunct="1"/>
            <a:r>
              <a:rPr lang="en-US" dirty="0" smtClean="0"/>
              <a:t>MK Livestatus</a:t>
            </a:r>
          </a:p>
          <a:p>
            <a:pPr eaLnBrk="1" hangingPunct="1"/>
            <a:r>
              <a:rPr lang="en-US" dirty="0"/>
              <a:t>o</a:t>
            </a:r>
            <a:r>
              <a:rPr lang="en-US" dirty="0" smtClean="0"/>
              <a:t>p5 (</a:t>
            </a:r>
            <a:r>
              <a:rPr lang="en-US" dirty="0" smtClean="0">
                <a:hlinkClick r:id="rId5"/>
              </a:rPr>
              <a:t>http://www.op5.org</a:t>
            </a:r>
            <a:r>
              <a:rPr lang="en-US" dirty="0" smtClean="0"/>
              <a:t>)</a:t>
            </a:r>
          </a:p>
          <a:p>
            <a:pPr lvl="1" eaLnBrk="1" hangingPunct="1"/>
            <a:r>
              <a:rPr lang="en-US" dirty="0" smtClean="0"/>
              <a:t>Merlin</a:t>
            </a:r>
          </a:p>
          <a:p>
            <a:pPr eaLnBrk="1" hangingPunct="1"/>
            <a:r>
              <a:rPr lang="en-US" dirty="0" smtClean="0"/>
              <a:t>Nagios (</a:t>
            </a:r>
            <a:r>
              <a:rPr lang="en-US" dirty="0" smtClean="0">
                <a:hlinkClick r:id="rId6"/>
              </a:rPr>
              <a:t>http://nagios.org</a:t>
            </a:r>
            <a:r>
              <a:rPr lang="en-US" dirty="0" smtClean="0"/>
              <a:t>)</a:t>
            </a:r>
          </a:p>
          <a:p>
            <a:pPr lvl="1" eaLnBrk="1" hangingPunct="1"/>
            <a:r>
              <a:rPr lang="en-US" dirty="0" smtClean="0"/>
              <a:t>Nagios Core</a:t>
            </a:r>
          </a:p>
          <a:p>
            <a:pPr lvl="1" eaLnBrk="1" hangingPunct="1"/>
            <a:r>
              <a:rPr lang="en-US" dirty="0" smtClean="0"/>
              <a:t>NRPE</a:t>
            </a:r>
          </a:p>
          <a:p>
            <a:pPr lvl="1"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lvl="1" eaLnBrk="1" hangingPunct="1"/>
            <a:endParaRPr lang="en-US" dirty="0" smtClean="0"/>
          </a:p>
          <a:p>
            <a:pPr lvl="1" eaLnBrk="1" hangingPunct="1"/>
            <a:endParaRPr lang="en-US" dirty="0" smtClean="0"/>
          </a:p>
        </p:txBody>
      </p:sp>
      <p:sp>
        <p:nvSpPr>
          <p:cNvPr id="3" name="Title Placeholder 1"/>
          <p:cNvSpPr txBox="1">
            <a:spLocks/>
          </p:cNvSpPr>
          <p:nvPr/>
        </p:nvSpPr>
        <p:spPr bwMode="auto">
          <a:xfrm>
            <a:off x="1038225" y="304800"/>
            <a:ext cx="7953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lang="en-US" sz="2600" b="1" dirty="0">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eaLnBrk="1" hangingPunct="1"/>
            <a:r>
              <a:rPr lang="en-US" dirty="0" smtClean="0">
                <a:latin typeface="+mn-lt"/>
              </a:rPr>
              <a:t>Credits</a:t>
            </a:r>
            <a:endParaRPr lang="en-US" dirty="0">
              <a:latin typeface="+mn-lt"/>
            </a:endParaRPr>
          </a:p>
        </p:txBody>
      </p:sp>
    </p:spTree>
    <p:extLst>
      <p:ext uri="{BB962C8B-B14F-4D97-AF65-F5344CB8AC3E}">
        <p14:creationId xmlns:p14="http://schemas.microsoft.com/office/powerpoint/2010/main" val="41194125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55598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04800" y="1666522"/>
            <a:ext cx="7412038" cy="1543050"/>
          </a:xfrm>
          <a:prstGeom prst="rect">
            <a:avLst/>
          </a:prstGeom>
        </p:spPr>
        <p:txBody>
          <a:bodyPr/>
          <a:lstStyle>
            <a:lvl1pPr algn="l" rtl="0" eaLnBrk="0" fontAlgn="base" hangingPunct="0">
              <a:spcBef>
                <a:spcPct val="0"/>
              </a:spcBef>
              <a:spcAft>
                <a:spcPct val="0"/>
              </a:spcAft>
              <a:defRPr sz="2600" b="1">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eaLnBrk="1" hangingPunct="1">
              <a:defRPr/>
            </a:pPr>
            <a:r>
              <a:rPr lang="en-US" sz="4400" dirty="0" smtClean="0">
                <a:solidFill>
                  <a:schemeClr val="bg1"/>
                </a:solidFill>
                <a:effectLst>
                  <a:outerShdw blurRad="50800" dist="38100" dir="2700000" algn="tl" rotWithShape="0">
                    <a:prstClr val="black">
                      <a:alpha val="40000"/>
                    </a:prstClr>
                  </a:outerShdw>
                </a:effectLst>
                <a:latin typeface="Helvetica" charset="0"/>
              </a:rPr>
              <a:t>A Brief History of Nagios at Verisign</a:t>
            </a:r>
            <a:endParaRPr lang="en-US" sz="4400" dirty="0">
              <a:solidFill>
                <a:schemeClr val="bg1"/>
              </a:solidFill>
              <a:effectLst>
                <a:outerShdw blurRad="50800" dist="38100" dir="2700000" algn="tl" rotWithShape="0">
                  <a:prstClr val="black">
                    <a:alpha val="40000"/>
                  </a:prstClr>
                </a:outerShdw>
              </a:effectLst>
              <a:latin typeface="Helvetica" charset="0"/>
            </a:endParaRPr>
          </a:p>
        </p:txBody>
      </p:sp>
    </p:spTree>
    <p:extLst>
      <p:ext uri="{BB962C8B-B14F-4D97-AF65-F5344CB8AC3E}">
        <p14:creationId xmlns:p14="http://schemas.microsoft.com/office/powerpoint/2010/main" val="8235206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bwMode="auto">
          <a:xfrm>
            <a:off x="1038225" y="1219200"/>
            <a:ext cx="79533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0" i="0">
                <a:solidFill>
                  <a:srgbClr val="2467A4"/>
                </a:solidFill>
                <a:latin typeface="+mn-lt"/>
                <a:ea typeface="ＭＳ Ｐゴシック" charset="0"/>
                <a:cs typeface="Helvetica"/>
              </a:defRPr>
            </a:lvl1pPr>
            <a:lvl2pPr marL="742950" indent="-285750" algn="l" rtl="0" eaLnBrk="0" fontAlgn="base" hangingPunct="0">
              <a:spcBef>
                <a:spcPct val="20000"/>
              </a:spcBef>
              <a:spcAft>
                <a:spcPct val="0"/>
              </a:spcAft>
              <a:buChar char="•"/>
              <a:defRPr sz="2000" b="0" i="0">
                <a:solidFill>
                  <a:schemeClr val="bg2"/>
                </a:solidFill>
                <a:latin typeface="+mn-lt"/>
                <a:ea typeface="ＭＳ Ｐゴシック" charset="0"/>
                <a:cs typeface="Helvetica"/>
              </a:defRPr>
            </a:lvl2pPr>
            <a:lvl3pPr marL="1143000" indent="-228600" algn="l" rtl="0" eaLnBrk="0" fontAlgn="base" hangingPunct="0">
              <a:spcBef>
                <a:spcPct val="20000"/>
              </a:spcBef>
              <a:spcAft>
                <a:spcPct val="0"/>
              </a:spcAft>
              <a:buChar char="•"/>
              <a:defRPr b="0" i="0">
                <a:solidFill>
                  <a:srgbClr val="2467A4"/>
                </a:solidFill>
                <a:latin typeface="+mn-lt"/>
                <a:ea typeface="ＭＳ Ｐゴシック" charset="0"/>
                <a:cs typeface="Helvetica"/>
              </a:defRPr>
            </a:lvl3pPr>
            <a:lvl4pPr marL="1600200" indent="-228600" algn="l" rtl="0" eaLnBrk="0" fontAlgn="base" hangingPunct="0">
              <a:spcBef>
                <a:spcPct val="20000"/>
              </a:spcBef>
              <a:spcAft>
                <a:spcPct val="0"/>
              </a:spcAft>
              <a:buChar char="•"/>
              <a:defRPr sz="1600" b="0" i="0">
                <a:solidFill>
                  <a:schemeClr val="bg2"/>
                </a:solidFill>
                <a:latin typeface="+mn-lt"/>
                <a:ea typeface="ＭＳ Ｐゴシック" charset="0"/>
                <a:cs typeface="Helvetica"/>
              </a:defRPr>
            </a:lvl4pPr>
            <a:lvl5pPr marL="2057400" indent="-228600" algn="l" rtl="0" eaLnBrk="0" fontAlgn="base" hangingPunct="0">
              <a:spcBef>
                <a:spcPct val="20000"/>
              </a:spcBef>
              <a:spcAft>
                <a:spcPct val="0"/>
              </a:spcAft>
              <a:buChar char="•"/>
              <a:defRPr sz="1600" b="0" i="0">
                <a:solidFill>
                  <a:srgbClr val="2467A4"/>
                </a:solidFill>
                <a:latin typeface="+mn-lt"/>
                <a:ea typeface="ＭＳ Ｐゴシック" charset="0"/>
                <a:cs typeface="Helvetica"/>
              </a:defRPr>
            </a:lvl5pPr>
            <a:lvl6pPr marL="2514600" indent="-228600" algn="l" rtl="0" eaLnBrk="1" fontAlgn="base" hangingPunct="1">
              <a:spcBef>
                <a:spcPct val="20000"/>
              </a:spcBef>
              <a:spcAft>
                <a:spcPct val="0"/>
              </a:spcAft>
              <a:buChar char="•"/>
              <a:defRPr>
                <a:solidFill>
                  <a:srgbClr val="2467A4"/>
                </a:solidFill>
                <a:latin typeface="+mn-lt"/>
              </a:defRPr>
            </a:lvl6pPr>
            <a:lvl7pPr marL="2971800" indent="-228600" algn="l" rtl="0" eaLnBrk="1" fontAlgn="base" hangingPunct="1">
              <a:spcBef>
                <a:spcPct val="20000"/>
              </a:spcBef>
              <a:spcAft>
                <a:spcPct val="0"/>
              </a:spcAft>
              <a:buChar char="•"/>
              <a:defRPr>
                <a:solidFill>
                  <a:srgbClr val="2467A4"/>
                </a:solidFill>
                <a:latin typeface="+mn-lt"/>
              </a:defRPr>
            </a:lvl7pPr>
            <a:lvl8pPr marL="3429000" indent="-228600" algn="l" rtl="0" eaLnBrk="1" fontAlgn="base" hangingPunct="1">
              <a:spcBef>
                <a:spcPct val="20000"/>
              </a:spcBef>
              <a:spcAft>
                <a:spcPct val="0"/>
              </a:spcAft>
              <a:buChar char="•"/>
              <a:defRPr>
                <a:solidFill>
                  <a:srgbClr val="2467A4"/>
                </a:solidFill>
                <a:latin typeface="+mn-lt"/>
              </a:defRPr>
            </a:lvl8pPr>
            <a:lvl9pPr marL="3886200" indent="-228600" algn="l" rtl="0" eaLnBrk="1" fontAlgn="base" hangingPunct="1">
              <a:spcBef>
                <a:spcPct val="20000"/>
              </a:spcBef>
              <a:spcAft>
                <a:spcPct val="0"/>
              </a:spcAft>
              <a:buChar char="•"/>
              <a:defRPr>
                <a:solidFill>
                  <a:srgbClr val="2467A4"/>
                </a:solidFill>
                <a:latin typeface="+mn-lt"/>
              </a:defRPr>
            </a:lvl9pPr>
          </a:lstStyle>
          <a:p>
            <a:pPr eaLnBrk="1" hangingPunct="1"/>
            <a:r>
              <a:rPr lang="en-US" dirty="0" smtClean="0"/>
              <a:t>Whitepaper NSCA configuration</a:t>
            </a:r>
            <a:endParaRPr lang="en-US" dirty="0"/>
          </a:p>
          <a:p>
            <a:pPr lvl="1" eaLnBrk="1" hangingPunct="1"/>
            <a:r>
              <a:rPr lang="en-US" dirty="0" smtClean="0"/>
              <a:t>Typical 3-Tier setup</a:t>
            </a:r>
          </a:p>
          <a:p>
            <a:pPr lvl="2" eaLnBrk="1" hangingPunct="1"/>
            <a:r>
              <a:rPr lang="en-US" dirty="0" smtClean="0"/>
              <a:t>Remote System</a:t>
            </a:r>
          </a:p>
          <a:p>
            <a:pPr lvl="2" eaLnBrk="1" hangingPunct="1"/>
            <a:r>
              <a:rPr lang="en-US" dirty="0" smtClean="0"/>
              <a:t>Distributed Nagios Servers</a:t>
            </a:r>
          </a:p>
          <a:p>
            <a:pPr lvl="2" eaLnBrk="1" hangingPunct="1"/>
            <a:r>
              <a:rPr lang="en-US" dirty="0" smtClean="0"/>
              <a:t>Central Nagios Servers</a:t>
            </a:r>
          </a:p>
          <a:p>
            <a:pPr lvl="1" eaLnBrk="1" hangingPunct="1"/>
            <a:r>
              <a:rPr lang="en-US" dirty="0" smtClean="0"/>
              <a:t>Architecture in-place for several years</a:t>
            </a:r>
          </a:p>
          <a:p>
            <a:pPr lvl="1" eaLnBrk="1" hangingPunct="1"/>
            <a:r>
              <a:rPr lang="en-US" dirty="0" smtClean="0"/>
              <a:t>Reasonably stable, though high-maintenance</a:t>
            </a:r>
          </a:p>
          <a:p>
            <a:pPr lvl="1" eaLnBrk="1" hangingPunct="1"/>
            <a:r>
              <a:rPr lang="en-US" dirty="0" smtClean="0"/>
              <a:t>Very heterogeneous environment.</a:t>
            </a:r>
          </a:p>
          <a:p>
            <a:pPr lvl="2" eaLnBrk="1" hangingPunct="1"/>
            <a:r>
              <a:rPr lang="en-US" dirty="0" smtClean="0"/>
              <a:t>Many OS and Nagios versions</a:t>
            </a:r>
          </a:p>
          <a:p>
            <a:pPr eaLnBrk="1" hangingPunct="1"/>
            <a:r>
              <a:rPr lang="en-US" dirty="0" smtClean="0"/>
              <a:t>All notifications sent to an Event Management System</a:t>
            </a:r>
          </a:p>
          <a:p>
            <a:pPr eaLnBrk="1" hangingPunct="1"/>
            <a:r>
              <a:rPr lang="en-US" dirty="0" smtClean="0"/>
              <a:t>Offloaded graphing/trending to a custom solution.</a:t>
            </a:r>
          </a:p>
        </p:txBody>
      </p:sp>
      <p:sp>
        <p:nvSpPr>
          <p:cNvPr id="3" name="Title Placeholder 1"/>
          <p:cNvSpPr txBox="1">
            <a:spLocks/>
          </p:cNvSpPr>
          <p:nvPr/>
        </p:nvSpPr>
        <p:spPr bwMode="auto">
          <a:xfrm>
            <a:off x="1038225" y="304800"/>
            <a:ext cx="7953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lang="en-US" sz="2600" b="1" dirty="0">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eaLnBrk="1" hangingPunct="1"/>
            <a:r>
              <a:rPr lang="en-US" dirty="0" smtClean="0">
                <a:latin typeface="+mn-lt"/>
              </a:rPr>
              <a:t>Legacy Nagios Setup</a:t>
            </a:r>
            <a:endParaRPr lang="en-US" dirty="0">
              <a:latin typeface="+mn-lt"/>
            </a:endParaRPr>
          </a:p>
        </p:txBody>
      </p:sp>
    </p:spTree>
    <p:extLst>
      <p:ext uri="{BB962C8B-B14F-4D97-AF65-F5344CB8AC3E}">
        <p14:creationId xmlns:p14="http://schemas.microsoft.com/office/powerpoint/2010/main" val="35909648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Simplified Passive Architecture Diagram</a:t>
            </a:r>
            <a:endParaRPr lang="en-US" dirty="0"/>
          </a:p>
        </p:txBody>
      </p:sp>
      <p:pic>
        <p:nvPicPr>
          <p:cNvPr id="6" name="Content Placeholder 5" descr="SimplifiedNSCA.png"/>
          <p:cNvPicPr>
            <a:picLocks noGrp="1" noChangeAspect="1"/>
          </p:cNvPicPr>
          <p:nvPr>
            <p:ph idx="1"/>
          </p:nvPr>
        </p:nvPicPr>
        <p:blipFill rotWithShape="1">
          <a:blip r:embed="rId2">
            <a:extLst>
              <a:ext uri="{28A0092B-C50C-407E-A947-70E740481C1C}">
                <a14:useLocalDpi xmlns:a14="http://schemas.microsoft.com/office/drawing/2010/main" val="0"/>
              </a:ext>
            </a:extLst>
          </a:blip>
          <a:srcRect l="-4911" t="-2981" r="-3837" b="-1770"/>
          <a:stretch/>
        </p:blipFill>
        <p:spPr/>
      </p:pic>
    </p:spTree>
    <p:extLst>
      <p:ext uri="{BB962C8B-B14F-4D97-AF65-F5344CB8AC3E}">
        <p14:creationId xmlns:p14="http://schemas.microsoft.com/office/powerpoint/2010/main" val="1403882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bwMode="auto">
          <a:xfrm>
            <a:off x="1038225" y="1219200"/>
            <a:ext cx="79533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0" i="0">
                <a:solidFill>
                  <a:srgbClr val="2467A4"/>
                </a:solidFill>
                <a:latin typeface="+mn-lt"/>
                <a:ea typeface="ＭＳ Ｐゴシック" charset="0"/>
                <a:cs typeface="Helvetica"/>
              </a:defRPr>
            </a:lvl1pPr>
            <a:lvl2pPr marL="742950" indent="-285750" algn="l" rtl="0" eaLnBrk="0" fontAlgn="base" hangingPunct="0">
              <a:spcBef>
                <a:spcPct val="20000"/>
              </a:spcBef>
              <a:spcAft>
                <a:spcPct val="0"/>
              </a:spcAft>
              <a:buChar char="•"/>
              <a:defRPr sz="2000" b="0" i="0">
                <a:solidFill>
                  <a:schemeClr val="bg2"/>
                </a:solidFill>
                <a:latin typeface="+mn-lt"/>
                <a:ea typeface="ＭＳ Ｐゴシック" charset="0"/>
                <a:cs typeface="Helvetica"/>
              </a:defRPr>
            </a:lvl2pPr>
            <a:lvl3pPr marL="1143000" indent="-228600" algn="l" rtl="0" eaLnBrk="0" fontAlgn="base" hangingPunct="0">
              <a:spcBef>
                <a:spcPct val="20000"/>
              </a:spcBef>
              <a:spcAft>
                <a:spcPct val="0"/>
              </a:spcAft>
              <a:buChar char="•"/>
              <a:defRPr b="0" i="0">
                <a:solidFill>
                  <a:srgbClr val="2467A4"/>
                </a:solidFill>
                <a:latin typeface="+mn-lt"/>
                <a:ea typeface="ＭＳ Ｐゴシック" charset="0"/>
                <a:cs typeface="Helvetica"/>
              </a:defRPr>
            </a:lvl3pPr>
            <a:lvl4pPr marL="1600200" indent="-228600" algn="l" rtl="0" eaLnBrk="0" fontAlgn="base" hangingPunct="0">
              <a:spcBef>
                <a:spcPct val="20000"/>
              </a:spcBef>
              <a:spcAft>
                <a:spcPct val="0"/>
              </a:spcAft>
              <a:buChar char="•"/>
              <a:defRPr sz="1600" b="0" i="0">
                <a:solidFill>
                  <a:schemeClr val="bg2"/>
                </a:solidFill>
                <a:latin typeface="+mn-lt"/>
                <a:ea typeface="ＭＳ Ｐゴシック" charset="0"/>
                <a:cs typeface="Helvetica"/>
              </a:defRPr>
            </a:lvl4pPr>
            <a:lvl5pPr marL="2057400" indent="-228600" algn="l" rtl="0" eaLnBrk="0" fontAlgn="base" hangingPunct="0">
              <a:spcBef>
                <a:spcPct val="20000"/>
              </a:spcBef>
              <a:spcAft>
                <a:spcPct val="0"/>
              </a:spcAft>
              <a:buChar char="•"/>
              <a:defRPr sz="1600" b="0" i="0">
                <a:solidFill>
                  <a:srgbClr val="2467A4"/>
                </a:solidFill>
                <a:latin typeface="+mn-lt"/>
                <a:ea typeface="ＭＳ Ｐゴシック" charset="0"/>
                <a:cs typeface="Helvetica"/>
              </a:defRPr>
            </a:lvl5pPr>
            <a:lvl6pPr marL="2514600" indent="-228600" algn="l" rtl="0" eaLnBrk="1" fontAlgn="base" hangingPunct="1">
              <a:spcBef>
                <a:spcPct val="20000"/>
              </a:spcBef>
              <a:spcAft>
                <a:spcPct val="0"/>
              </a:spcAft>
              <a:buChar char="•"/>
              <a:defRPr>
                <a:solidFill>
                  <a:srgbClr val="2467A4"/>
                </a:solidFill>
                <a:latin typeface="+mn-lt"/>
              </a:defRPr>
            </a:lvl6pPr>
            <a:lvl7pPr marL="2971800" indent="-228600" algn="l" rtl="0" eaLnBrk="1" fontAlgn="base" hangingPunct="1">
              <a:spcBef>
                <a:spcPct val="20000"/>
              </a:spcBef>
              <a:spcAft>
                <a:spcPct val="0"/>
              </a:spcAft>
              <a:buChar char="•"/>
              <a:defRPr>
                <a:solidFill>
                  <a:srgbClr val="2467A4"/>
                </a:solidFill>
                <a:latin typeface="+mn-lt"/>
              </a:defRPr>
            </a:lvl7pPr>
            <a:lvl8pPr marL="3429000" indent="-228600" algn="l" rtl="0" eaLnBrk="1" fontAlgn="base" hangingPunct="1">
              <a:spcBef>
                <a:spcPct val="20000"/>
              </a:spcBef>
              <a:spcAft>
                <a:spcPct val="0"/>
              </a:spcAft>
              <a:buChar char="•"/>
              <a:defRPr>
                <a:solidFill>
                  <a:srgbClr val="2467A4"/>
                </a:solidFill>
                <a:latin typeface="+mn-lt"/>
              </a:defRPr>
            </a:lvl8pPr>
            <a:lvl9pPr marL="3886200" indent="-228600" algn="l" rtl="0" eaLnBrk="1" fontAlgn="base" hangingPunct="1">
              <a:spcBef>
                <a:spcPct val="20000"/>
              </a:spcBef>
              <a:spcAft>
                <a:spcPct val="0"/>
              </a:spcAft>
              <a:buChar char="•"/>
              <a:defRPr>
                <a:solidFill>
                  <a:srgbClr val="2467A4"/>
                </a:solidFill>
                <a:latin typeface="+mn-lt"/>
              </a:defRPr>
            </a:lvl9pPr>
          </a:lstStyle>
          <a:p>
            <a:pPr eaLnBrk="1" hangingPunct="1"/>
            <a:r>
              <a:rPr lang="en-US" dirty="0" smtClean="0"/>
              <a:t>Scaling the Nagios server layers </a:t>
            </a:r>
            <a:endParaRPr lang="en-US" dirty="0"/>
          </a:p>
          <a:p>
            <a:pPr lvl="1" eaLnBrk="1" hangingPunct="1"/>
            <a:r>
              <a:rPr lang="en-US" dirty="0" smtClean="0"/>
              <a:t>Requires changes to all NSCA instances using the servers</a:t>
            </a:r>
          </a:p>
          <a:p>
            <a:pPr lvl="1" eaLnBrk="1" hangingPunct="1"/>
            <a:r>
              <a:rPr lang="en-US" dirty="0" smtClean="0"/>
              <a:t>Load-Balancing solutions mostly require removing freshness checks…</a:t>
            </a:r>
          </a:p>
          <a:p>
            <a:pPr eaLnBrk="1" hangingPunct="1"/>
            <a:r>
              <a:rPr lang="en-US" dirty="0" smtClean="0"/>
              <a:t>Freshness checking is a challenge</a:t>
            </a:r>
          </a:p>
          <a:p>
            <a:pPr lvl="1" eaLnBrk="1" hangingPunct="1"/>
            <a:r>
              <a:rPr lang="en-US" dirty="0" smtClean="0"/>
              <a:t>More freshness checking means more Nagios forking.</a:t>
            </a:r>
          </a:p>
          <a:p>
            <a:pPr lvl="2" eaLnBrk="1" hangingPunct="1"/>
            <a:r>
              <a:rPr lang="en-US" dirty="0" smtClean="0"/>
              <a:t>More Nagios forking is more operational sadness in a large environment.</a:t>
            </a:r>
          </a:p>
          <a:p>
            <a:pPr lvl="2" eaLnBrk="1" hangingPunct="1"/>
            <a:r>
              <a:rPr lang="en-US" dirty="0" smtClean="0"/>
              <a:t>With Freshness, you end up having an active environment, even if it wasn’t your intention.</a:t>
            </a:r>
          </a:p>
          <a:p>
            <a:pPr lvl="1" eaLnBrk="1" hangingPunct="1"/>
            <a:r>
              <a:rPr lang="en-US" dirty="0" smtClean="0"/>
              <a:t>Freshness errors do not tell the whole story</a:t>
            </a:r>
          </a:p>
          <a:p>
            <a:pPr lvl="2" eaLnBrk="1" hangingPunct="1"/>
            <a:r>
              <a:rPr lang="en-US" dirty="0" smtClean="0"/>
              <a:t>Where is the problem?</a:t>
            </a:r>
          </a:p>
          <a:p>
            <a:pPr lvl="3" eaLnBrk="1" hangingPunct="1"/>
            <a:r>
              <a:rPr lang="en-US" dirty="0" smtClean="0"/>
              <a:t>Even if you know where the problem is, it can be difficult to track down what’s causing it.  Nagios? Plugin? System busy? NSCA? Network?  Many questions, few obvious answers.</a:t>
            </a:r>
          </a:p>
        </p:txBody>
      </p:sp>
      <p:sp>
        <p:nvSpPr>
          <p:cNvPr id="3" name="Title Placeholder 1"/>
          <p:cNvSpPr txBox="1">
            <a:spLocks/>
          </p:cNvSpPr>
          <p:nvPr/>
        </p:nvSpPr>
        <p:spPr bwMode="auto">
          <a:xfrm>
            <a:off x="1038225" y="304800"/>
            <a:ext cx="7953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lang="en-US" sz="2600" b="1" dirty="0">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eaLnBrk="1" hangingPunct="1"/>
            <a:r>
              <a:rPr lang="en-US" dirty="0" smtClean="0">
                <a:latin typeface="+mn-lt"/>
              </a:rPr>
              <a:t>Challenges with our passive setup</a:t>
            </a:r>
            <a:endParaRPr lang="en-US" dirty="0">
              <a:latin typeface="+mn-lt"/>
            </a:endParaRPr>
          </a:p>
        </p:txBody>
      </p:sp>
    </p:spTree>
    <p:extLst>
      <p:ext uri="{BB962C8B-B14F-4D97-AF65-F5344CB8AC3E}">
        <p14:creationId xmlns:p14="http://schemas.microsoft.com/office/powerpoint/2010/main" val="286082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bwMode="auto">
          <a:xfrm>
            <a:off x="1038225" y="1219200"/>
            <a:ext cx="79533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0" i="0">
                <a:solidFill>
                  <a:srgbClr val="2467A4"/>
                </a:solidFill>
                <a:latin typeface="+mn-lt"/>
                <a:ea typeface="ＭＳ Ｐゴシック" charset="0"/>
                <a:cs typeface="Helvetica"/>
              </a:defRPr>
            </a:lvl1pPr>
            <a:lvl2pPr marL="742950" indent="-285750" algn="l" rtl="0" eaLnBrk="0" fontAlgn="base" hangingPunct="0">
              <a:spcBef>
                <a:spcPct val="20000"/>
              </a:spcBef>
              <a:spcAft>
                <a:spcPct val="0"/>
              </a:spcAft>
              <a:buChar char="•"/>
              <a:defRPr sz="2000" b="0" i="0">
                <a:solidFill>
                  <a:schemeClr val="bg2"/>
                </a:solidFill>
                <a:latin typeface="+mn-lt"/>
                <a:ea typeface="ＭＳ Ｐゴシック" charset="0"/>
                <a:cs typeface="Helvetica"/>
              </a:defRPr>
            </a:lvl2pPr>
            <a:lvl3pPr marL="1143000" indent="-228600" algn="l" rtl="0" eaLnBrk="0" fontAlgn="base" hangingPunct="0">
              <a:spcBef>
                <a:spcPct val="20000"/>
              </a:spcBef>
              <a:spcAft>
                <a:spcPct val="0"/>
              </a:spcAft>
              <a:buChar char="•"/>
              <a:defRPr b="0" i="0">
                <a:solidFill>
                  <a:srgbClr val="2467A4"/>
                </a:solidFill>
                <a:latin typeface="+mn-lt"/>
                <a:ea typeface="ＭＳ Ｐゴシック" charset="0"/>
                <a:cs typeface="Helvetica"/>
              </a:defRPr>
            </a:lvl3pPr>
            <a:lvl4pPr marL="1600200" indent="-228600" algn="l" rtl="0" eaLnBrk="0" fontAlgn="base" hangingPunct="0">
              <a:spcBef>
                <a:spcPct val="20000"/>
              </a:spcBef>
              <a:spcAft>
                <a:spcPct val="0"/>
              </a:spcAft>
              <a:buChar char="•"/>
              <a:defRPr sz="1600" b="0" i="0">
                <a:solidFill>
                  <a:schemeClr val="bg2"/>
                </a:solidFill>
                <a:latin typeface="+mn-lt"/>
                <a:ea typeface="ＭＳ Ｐゴシック" charset="0"/>
                <a:cs typeface="Helvetica"/>
              </a:defRPr>
            </a:lvl4pPr>
            <a:lvl5pPr marL="2057400" indent="-228600" algn="l" rtl="0" eaLnBrk="0" fontAlgn="base" hangingPunct="0">
              <a:spcBef>
                <a:spcPct val="20000"/>
              </a:spcBef>
              <a:spcAft>
                <a:spcPct val="0"/>
              </a:spcAft>
              <a:buChar char="•"/>
              <a:defRPr sz="1600" b="0" i="0">
                <a:solidFill>
                  <a:srgbClr val="2467A4"/>
                </a:solidFill>
                <a:latin typeface="+mn-lt"/>
                <a:ea typeface="ＭＳ Ｐゴシック" charset="0"/>
                <a:cs typeface="Helvetica"/>
              </a:defRPr>
            </a:lvl5pPr>
            <a:lvl6pPr marL="2514600" indent="-228600" algn="l" rtl="0" eaLnBrk="1" fontAlgn="base" hangingPunct="1">
              <a:spcBef>
                <a:spcPct val="20000"/>
              </a:spcBef>
              <a:spcAft>
                <a:spcPct val="0"/>
              </a:spcAft>
              <a:buChar char="•"/>
              <a:defRPr>
                <a:solidFill>
                  <a:srgbClr val="2467A4"/>
                </a:solidFill>
                <a:latin typeface="+mn-lt"/>
              </a:defRPr>
            </a:lvl6pPr>
            <a:lvl7pPr marL="2971800" indent="-228600" algn="l" rtl="0" eaLnBrk="1" fontAlgn="base" hangingPunct="1">
              <a:spcBef>
                <a:spcPct val="20000"/>
              </a:spcBef>
              <a:spcAft>
                <a:spcPct val="0"/>
              </a:spcAft>
              <a:buChar char="•"/>
              <a:defRPr>
                <a:solidFill>
                  <a:srgbClr val="2467A4"/>
                </a:solidFill>
                <a:latin typeface="+mn-lt"/>
              </a:defRPr>
            </a:lvl7pPr>
            <a:lvl8pPr marL="3429000" indent="-228600" algn="l" rtl="0" eaLnBrk="1" fontAlgn="base" hangingPunct="1">
              <a:spcBef>
                <a:spcPct val="20000"/>
              </a:spcBef>
              <a:spcAft>
                <a:spcPct val="0"/>
              </a:spcAft>
              <a:buChar char="•"/>
              <a:defRPr>
                <a:solidFill>
                  <a:srgbClr val="2467A4"/>
                </a:solidFill>
                <a:latin typeface="+mn-lt"/>
              </a:defRPr>
            </a:lvl8pPr>
            <a:lvl9pPr marL="3886200" indent="-228600" algn="l" rtl="0" eaLnBrk="1" fontAlgn="base" hangingPunct="1">
              <a:spcBef>
                <a:spcPct val="20000"/>
              </a:spcBef>
              <a:spcAft>
                <a:spcPct val="0"/>
              </a:spcAft>
              <a:buChar char="•"/>
              <a:defRPr>
                <a:solidFill>
                  <a:srgbClr val="2467A4"/>
                </a:solidFill>
                <a:latin typeface="+mn-lt"/>
              </a:defRPr>
            </a:lvl9pPr>
          </a:lstStyle>
          <a:p>
            <a:pPr eaLnBrk="1" hangingPunct="1"/>
            <a:r>
              <a:rPr lang="en-US" dirty="0" smtClean="0"/>
              <a:t>Lack of centralized scheduling</a:t>
            </a:r>
          </a:p>
          <a:p>
            <a:pPr lvl="1" eaLnBrk="1" hangingPunct="1"/>
            <a:r>
              <a:rPr lang="en-US" dirty="0" smtClean="0"/>
              <a:t>Adjusting schedules can be difficult for those without in-depth knowledge of Nagios and how it all works.</a:t>
            </a:r>
          </a:p>
          <a:p>
            <a:pPr lvl="1" eaLnBrk="1" hangingPunct="1"/>
            <a:r>
              <a:rPr lang="en-US" dirty="0" smtClean="0"/>
              <a:t>Inability to have a user run a check immediately without having even more in-depth knowledge about Nagios.</a:t>
            </a:r>
          </a:p>
          <a:p>
            <a:pPr eaLnBrk="1" hangingPunct="1"/>
            <a:r>
              <a:rPr lang="en-US" dirty="0" smtClean="0"/>
              <a:t>Lots of Nagios builds for various platforms.</a:t>
            </a:r>
          </a:p>
          <a:p>
            <a:pPr lvl="1" eaLnBrk="1" hangingPunct="1"/>
            <a:r>
              <a:rPr lang="en-US" dirty="0" smtClean="0"/>
              <a:t>Since we were using NSCA, we needed libmcrypt for encryption.</a:t>
            </a:r>
          </a:p>
          <a:p>
            <a:pPr lvl="2" eaLnBrk="1" hangingPunct="1"/>
            <a:r>
              <a:rPr lang="en-US" dirty="0" smtClean="0"/>
              <a:t>libmcrypt not a standard library for many systems, so yet another package to maintain.</a:t>
            </a:r>
          </a:p>
          <a:p>
            <a:pPr eaLnBrk="1" hangingPunct="1"/>
            <a:r>
              <a:rPr lang="en-US" dirty="0" smtClean="0"/>
              <a:t>All of this needed quite a bit of custom code for intelligent result queuing/sending so as to gracefully handle network outages and minimize send_nsca forking (especially on the distributed servers).</a:t>
            </a:r>
          </a:p>
        </p:txBody>
      </p:sp>
      <p:sp>
        <p:nvSpPr>
          <p:cNvPr id="3" name="Title Placeholder 1"/>
          <p:cNvSpPr txBox="1">
            <a:spLocks/>
          </p:cNvSpPr>
          <p:nvPr/>
        </p:nvSpPr>
        <p:spPr bwMode="auto">
          <a:xfrm>
            <a:off x="1038225" y="304800"/>
            <a:ext cx="7953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lang="en-US" sz="2600" b="1" dirty="0">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eaLnBrk="1" hangingPunct="1"/>
            <a:r>
              <a:rPr lang="en-US" dirty="0" smtClean="0">
                <a:latin typeface="+mn-lt"/>
              </a:rPr>
              <a:t>Challenges with our passive setup (continued)</a:t>
            </a:r>
            <a:endParaRPr lang="en-US" dirty="0">
              <a:latin typeface="+mn-lt"/>
            </a:endParaRPr>
          </a:p>
        </p:txBody>
      </p:sp>
    </p:spTree>
    <p:extLst>
      <p:ext uri="{BB962C8B-B14F-4D97-AF65-F5344CB8AC3E}">
        <p14:creationId xmlns:p14="http://schemas.microsoft.com/office/powerpoint/2010/main" val="2435891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04800" y="1666522"/>
            <a:ext cx="7412038" cy="1543050"/>
          </a:xfrm>
          <a:prstGeom prst="rect">
            <a:avLst/>
          </a:prstGeom>
        </p:spPr>
        <p:txBody>
          <a:bodyPr/>
          <a:lstStyle>
            <a:lvl1pPr algn="l" rtl="0" eaLnBrk="0" fontAlgn="base" hangingPunct="0">
              <a:spcBef>
                <a:spcPct val="0"/>
              </a:spcBef>
              <a:spcAft>
                <a:spcPct val="0"/>
              </a:spcAft>
              <a:defRPr sz="2600" b="1">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eaLnBrk="1" hangingPunct="1">
              <a:defRPr/>
            </a:pPr>
            <a:r>
              <a:rPr lang="en-US" sz="4400" dirty="0" smtClean="0">
                <a:solidFill>
                  <a:schemeClr val="bg1"/>
                </a:solidFill>
                <a:effectLst>
                  <a:outerShdw blurRad="50800" dist="38100" dir="2700000" algn="tl" rotWithShape="0">
                    <a:prstClr val="black">
                      <a:alpha val="40000"/>
                    </a:prstClr>
                  </a:outerShdw>
                </a:effectLst>
                <a:latin typeface="Helvetica" charset="0"/>
              </a:rPr>
              <a:t>A Move to Active Monitoring</a:t>
            </a:r>
            <a:endParaRPr lang="en-US" sz="4400" dirty="0">
              <a:solidFill>
                <a:schemeClr val="bg1"/>
              </a:solidFill>
              <a:effectLst>
                <a:outerShdw blurRad="50800" dist="38100" dir="2700000" algn="tl" rotWithShape="0">
                  <a:prstClr val="black">
                    <a:alpha val="40000"/>
                  </a:prstClr>
                </a:outerShdw>
              </a:effectLst>
              <a:latin typeface="Helvetica" charset="0"/>
            </a:endParaRPr>
          </a:p>
        </p:txBody>
      </p:sp>
    </p:spTree>
    <p:extLst>
      <p:ext uri="{BB962C8B-B14F-4D97-AF65-F5344CB8AC3E}">
        <p14:creationId xmlns:p14="http://schemas.microsoft.com/office/powerpoint/2010/main" val="3401512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bwMode="auto">
          <a:xfrm>
            <a:off x="1038225" y="1219200"/>
            <a:ext cx="79533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0" i="0">
                <a:solidFill>
                  <a:srgbClr val="2467A4"/>
                </a:solidFill>
                <a:latin typeface="+mn-lt"/>
                <a:ea typeface="ＭＳ Ｐゴシック" charset="0"/>
                <a:cs typeface="Helvetica"/>
              </a:defRPr>
            </a:lvl1pPr>
            <a:lvl2pPr marL="742950" indent="-285750" algn="l" rtl="0" eaLnBrk="0" fontAlgn="base" hangingPunct="0">
              <a:spcBef>
                <a:spcPct val="20000"/>
              </a:spcBef>
              <a:spcAft>
                <a:spcPct val="0"/>
              </a:spcAft>
              <a:buChar char="•"/>
              <a:defRPr sz="2000" b="0" i="0">
                <a:solidFill>
                  <a:schemeClr val="bg2"/>
                </a:solidFill>
                <a:latin typeface="+mn-lt"/>
                <a:ea typeface="ＭＳ Ｐゴシック" charset="0"/>
                <a:cs typeface="Helvetica"/>
              </a:defRPr>
            </a:lvl2pPr>
            <a:lvl3pPr marL="1143000" indent="-228600" algn="l" rtl="0" eaLnBrk="0" fontAlgn="base" hangingPunct="0">
              <a:spcBef>
                <a:spcPct val="20000"/>
              </a:spcBef>
              <a:spcAft>
                <a:spcPct val="0"/>
              </a:spcAft>
              <a:buChar char="•"/>
              <a:defRPr b="0" i="0">
                <a:solidFill>
                  <a:srgbClr val="2467A4"/>
                </a:solidFill>
                <a:latin typeface="+mn-lt"/>
                <a:ea typeface="ＭＳ Ｐゴシック" charset="0"/>
                <a:cs typeface="Helvetica"/>
              </a:defRPr>
            </a:lvl3pPr>
            <a:lvl4pPr marL="1600200" indent="-228600" algn="l" rtl="0" eaLnBrk="0" fontAlgn="base" hangingPunct="0">
              <a:spcBef>
                <a:spcPct val="20000"/>
              </a:spcBef>
              <a:spcAft>
                <a:spcPct val="0"/>
              </a:spcAft>
              <a:buChar char="•"/>
              <a:defRPr sz="1600" b="0" i="0">
                <a:solidFill>
                  <a:schemeClr val="bg2"/>
                </a:solidFill>
                <a:latin typeface="+mn-lt"/>
                <a:ea typeface="ＭＳ Ｐゴシック" charset="0"/>
                <a:cs typeface="Helvetica"/>
              </a:defRPr>
            </a:lvl4pPr>
            <a:lvl5pPr marL="2057400" indent="-228600" algn="l" rtl="0" eaLnBrk="0" fontAlgn="base" hangingPunct="0">
              <a:spcBef>
                <a:spcPct val="20000"/>
              </a:spcBef>
              <a:spcAft>
                <a:spcPct val="0"/>
              </a:spcAft>
              <a:buChar char="•"/>
              <a:defRPr sz="1600" b="0" i="0">
                <a:solidFill>
                  <a:srgbClr val="2467A4"/>
                </a:solidFill>
                <a:latin typeface="+mn-lt"/>
                <a:ea typeface="ＭＳ Ｐゴシック" charset="0"/>
                <a:cs typeface="Helvetica"/>
              </a:defRPr>
            </a:lvl5pPr>
            <a:lvl6pPr marL="2514600" indent="-228600" algn="l" rtl="0" eaLnBrk="1" fontAlgn="base" hangingPunct="1">
              <a:spcBef>
                <a:spcPct val="20000"/>
              </a:spcBef>
              <a:spcAft>
                <a:spcPct val="0"/>
              </a:spcAft>
              <a:buChar char="•"/>
              <a:defRPr>
                <a:solidFill>
                  <a:srgbClr val="2467A4"/>
                </a:solidFill>
                <a:latin typeface="+mn-lt"/>
              </a:defRPr>
            </a:lvl6pPr>
            <a:lvl7pPr marL="2971800" indent="-228600" algn="l" rtl="0" eaLnBrk="1" fontAlgn="base" hangingPunct="1">
              <a:spcBef>
                <a:spcPct val="20000"/>
              </a:spcBef>
              <a:spcAft>
                <a:spcPct val="0"/>
              </a:spcAft>
              <a:buChar char="•"/>
              <a:defRPr>
                <a:solidFill>
                  <a:srgbClr val="2467A4"/>
                </a:solidFill>
                <a:latin typeface="+mn-lt"/>
              </a:defRPr>
            </a:lvl7pPr>
            <a:lvl8pPr marL="3429000" indent="-228600" algn="l" rtl="0" eaLnBrk="1" fontAlgn="base" hangingPunct="1">
              <a:spcBef>
                <a:spcPct val="20000"/>
              </a:spcBef>
              <a:spcAft>
                <a:spcPct val="0"/>
              </a:spcAft>
              <a:buChar char="•"/>
              <a:defRPr>
                <a:solidFill>
                  <a:srgbClr val="2467A4"/>
                </a:solidFill>
                <a:latin typeface="+mn-lt"/>
              </a:defRPr>
            </a:lvl8pPr>
            <a:lvl9pPr marL="3886200" indent="-228600" algn="l" rtl="0" eaLnBrk="1" fontAlgn="base" hangingPunct="1">
              <a:spcBef>
                <a:spcPct val="20000"/>
              </a:spcBef>
              <a:spcAft>
                <a:spcPct val="0"/>
              </a:spcAft>
              <a:buChar char="•"/>
              <a:defRPr>
                <a:solidFill>
                  <a:srgbClr val="2467A4"/>
                </a:solidFill>
                <a:latin typeface="+mn-lt"/>
              </a:defRPr>
            </a:lvl9pPr>
          </a:lstStyle>
          <a:p>
            <a:pPr eaLnBrk="1" hangingPunct="1"/>
            <a:r>
              <a:rPr lang="en-US" dirty="0" smtClean="0"/>
              <a:t>Gearman</a:t>
            </a:r>
          </a:p>
          <a:p>
            <a:pPr lvl="1" eaLnBrk="1" hangingPunct="1"/>
            <a:r>
              <a:rPr lang="en-US" dirty="0" smtClean="0"/>
              <a:t>Provides a </a:t>
            </a:r>
            <a:r>
              <a:rPr lang="en-US" dirty="0"/>
              <a:t>generic application framework to farm out work to other machines or processes that are better suited to do the work</a:t>
            </a:r>
            <a:r>
              <a:rPr lang="en-US" dirty="0" smtClean="0"/>
              <a:t>.</a:t>
            </a:r>
          </a:p>
          <a:p>
            <a:pPr lvl="1" eaLnBrk="1" hangingPunct="1"/>
            <a:r>
              <a:rPr lang="en-US" dirty="0" smtClean="0"/>
              <a:t>Integrates with Nagios via the Mod-Gearman NEB module.</a:t>
            </a:r>
          </a:p>
          <a:p>
            <a:pPr eaLnBrk="1" hangingPunct="1"/>
            <a:r>
              <a:rPr lang="en-US" dirty="0" smtClean="0"/>
              <a:t>NRPE</a:t>
            </a:r>
          </a:p>
          <a:p>
            <a:pPr lvl="1" eaLnBrk="1" hangingPunct="1"/>
            <a:r>
              <a:rPr lang="en-US" dirty="0" smtClean="0"/>
              <a:t>Nagios Remote Plugin Executor</a:t>
            </a:r>
          </a:p>
          <a:p>
            <a:pPr eaLnBrk="1" hangingPunct="1"/>
            <a:r>
              <a:rPr lang="en-US" dirty="0" smtClean="0"/>
              <a:t>Merlin</a:t>
            </a:r>
          </a:p>
          <a:p>
            <a:pPr lvl="1" eaLnBrk="1" hangingPunct="1"/>
            <a:r>
              <a:rPr lang="en-US" dirty="0" smtClean="0"/>
              <a:t>Module for Effortless Redundancy and Loadbalancing In Nagios</a:t>
            </a:r>
          </a:p>
          <a:p>
            <a:pPr lvl="1" eaLnBrk="1" hangingPunct="1"/>
            <a:r>
              <a:rPr lang="en-US" dirty="0" smtClean="0"/>
              <a:t>Allows our Nagios instances to share scheduling (and therefore check results) between one another.</a:t>
            </a:r>
          </a:p>
          <a:p>
            <a:pPr lvl="2" eaLnBrk="1" hangingPunct="1"/>
            <a:r>
              <a:rPr lang="en-US" dirty="0" smtClean="0"/>
              <a:t>Great for load sharing and redundancy</a:t>
            </a:r>
          </a:p>
          <a:p>
            <a:pPr lvl="1" eaLnBrk="1" hangingPunct="1"/>
            <a:endParaRPr lang="en-US" dirty="0" smtClean="0"/>
          </a:p>
        </p:txBody>
      </p:sp>
      <p:sp>
        <p:nvSpPr>
          <p:cNvPr id="3" name="Title Placeholder 1"/>
          <p:cNvSpPr txBox="1">
            <a:spLocks/>
          </p:cNvSpPr>
          <p:nvPr/>
        </p:nvSpPr>
        <p:spPr bwMode="auto">
          <a:xfrm>
            <a:off x="1038225" y="304800"/>
            <a:ext cx="7953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lang="en-US" sz="2600" b="1" dirty="0">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eaLnBrk="1" hangingPunct="1"/>
            <a:r>
              <a:rPr lang="en-US" dirty="0" smtClean="0">
                <a:latin typeface="+mn-lt"/>
              </a:rPr>
              <a:t>An alternative arises…</a:t>
            </a:r>
            <a:endParaRPr lang="en-US" dirty="0">
              <a:latin typeface="+mn-lt"/>
            </a:endParaRPr>
          </a:p>
        </p:txBody>
      </p:sp>
    </p:spTree>
    <p:extLst>
      <p:ext uri="{BB962C8B-B14F-4D97-AF65-F5344CB8AC3E}">
        <p14:creationId xmlns:p14="http://schemas.microsoft.com/office/powerpoint/2010/main" val="31498301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Simplified Active Architecture Diagram</a:t>
            </a:r>
            <a:endParaRPr lang="en-US" dirty="0"/>
          </a:p>
        </p:txBody>
      </p:sp>
      <p:pic>
        <p:nvPicPr>
          <p:cNvPr id="7" name="Content Placeholder 6" descr="Gearman-Simplified.png"/>
          <p:cNvPicPr>
            <a:picLocks noGrp="1" noChangeAspect="1"/>
          </p:cNvPicPr>
          <p:nvPr>
            <p:ph idx="1"/>
          </p:nvPr>
        </p:nvPicPr>
        <p:blipFill rotWithShape="1">
          <a:blip r:embed="rId2">
            <a:extLst>
              <a:ext uri="{28A0092B-C50C-407E-A947-70E740481C1C}">
                <a14:useLocalDpi xmlns:a14="http://schemas.microsoft.com/office/drawing/2010/main" val="0"/>
              </a:ext>
            </a:extLst>
          </a:blip>
          <a:srcRect l="-35150" t="-477" r="-43470" b="507"/>
          <a:stretch/>
        </p:blipFill>
        <p:spPr/>
      </p:pic>
    </p:spTree>
    <p:extLst>
      <p:ext uri="{BB962C8B-B14F-4D97-AF65-F5344CB8AC3E}">
        <p14:creationId xmlns:p14="http://schemas.microsoft.com/office/powerpoint/2010/main" val="24026123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VRS">
      <a:dk1>
        <a:srgbClr val="2467A4"/>
      </a:dk1>
      <a:lt1>
        <a:sysClr val="window" lastClr="FFFFFF"/>
      </a:lt1>
      <a:dk2>
        <a:srgbClr val="0070C0"/>
      </a:dk2>
      <a:lt2>
        <a:srgbClr val="6C6C6C"/>
      </a:lt2>
      <a:accent1>
        <a:srgbClr val="00369F"/>
      </a:accent1>
      <a:accent2>
        <a:srgbClr val="4D4F53"/>
      </a:accent2>
      <a:accent3>
        <a:srgbClr val="8FCAE7"/>
      </a:accent3>
      <a:accent4>
        <a:srgbClr val="64A0C8"/>
      </a:accent4>
      <a:accent5>
        <a:srgbClr val="92D050"/>
      </a:accent5>
      <a:accent6>
        <a:srgbClr val="70A200"/>
      </a:accent6>
      <a:hlink>
        <a:srgbClr val="003760"/>
      </a:hlink>
      <a:folHlink>
        <a:srgbClr val="3F3F3F"/>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VRS">
      <a:dk1>
        <a:srgbClr val="2467A4"/>
      </a:dk1>
      <a:lt1>
        <a:sysClr val="window" lastClr="FFFFFF"/>
      </a:lt1>
      <a:dk2>
        <a:srgbClr val="0070C0"/>
      </a:dk2>
      <a:lt2>
        <a:srgbClr val="6C6C6C"/>
      </a:lt2>
      <a:accent1>
        <a:srgbClr val="00369F"/>
      </a:accent1>
      <a:accent2>
        <a:srgbClr val="4D4F53"/>
      </a:accent2>
      <a:accent3>
        <a:srgbClr val="8FCAE7"/>
      </a:accent3>
      <a:accent4>
        <a:srgbClr val="64A0C8"/>
      </a:accent4>
      <a:accent5>
        <a:srgbClr val="92D050"/>
      </a:accent5>
      <a:accent6>
        <a:srgbClr val="70A200"/>
      </a:accent6>
      <a:hlink>
        <a:srgbClr val="003760"/>
      </a:hlink>
      <a:folHlink>
        <a:srgbClr val="3F3F3F"/>
      </a:folHlink>
    </a:clrScheme>
    <a:fontScheme name="Veri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VRS_TEMPLATE_2003">
  <a:themeElements>
    <a:clrScheme name="Custom 1">
      <a:dk1>
        <a:srgbClr val="2467A4"/>
      </a:dk1>
      <a:lt1>
        <a:sysClr val="window" lastClr="FFFFFF"/>
      </a:lt1>
      <a:dk2>
        <a:srgbClr val="00549F"/>
      </a:dk2>
      <a:lt2>
        <a:srgbClr val="707070"/>
      </a:lt2>
      <a:accent1>
        <a:srgbClr val="00549F"/>
      </a:accent1>
      <a:accent2>
        <a:srgbClr val="707070"/>
      </a:accent2>
      <a:accent3>
        <a:srgbClr val="99D4F5"/>
      </a:accent3>
      <a:accent4>
        <a:srgbClr val="61A1D4"/>
      </a:accent4>
      <a:accent5>
        <a:srgbClr val="6BB02E"/>
      </a:accent5>
      <a:accent6>
        <a:srgbClr val="579C1A"/>
      </a:accent6>
      <a:hlink>
        <a:srgbClr val="003760"/>
      </a:hlink>
      <a:folHlink>
        <a:srgbClr val="3F3F3F"/>
      </a:folHlink>
    </a:clrScheme>
    <a:fontScheme name="Veri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VRS">
      <a:dk1>
        <a:srgbClr val="2467A4"/>
      </a:dk1>
      <a:lt1>
        <a:sysClr val="window" lastClr="FFFFFF"/>
      </a:lt1>
      <a:dk2>
        <a:srgbClr val="0070C0"/>
      </a:dk2>
      <a:lt2>
        <a:srgbClr val="6C6C6C"/>
      </a:lt2>
      <a:accent1>
        <a:srgbClr val="00369F"/>
      </a:accent1>
      <a:accent2>
        <a:srgbClr val="4D4F53"/>
      </a:accent2>
      <a:accent3>
        <a:srgbClr val="8FCAE7"/>
      </a:accent3>
      <a:accent4>
        <a:srgbClr val="64A0C8"/>
      </a:accent4>
      <a:accent5>
        <a:srgbClr val="92D050"/>
      </a:accent5>
      <a:accent6>
        <a:srgbClr val="70A200"/>
      </a:accent6>
      <a:hlink>
        <a:srgbClr val="003760"/>
      </a:hlink>
      <a:folHlink>
        <a:srgbClr val="3F3F3F"/>
      </a:folHlink>
    </a:clrScheme>
    <a:fontScheme name="Custom 7">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1326EA279F4441B03C21BFE21034C7" ma:contentTypeVersion="2" ma:contentTypeDescription="Create a new document." ma:contentTypeScope="" ma:versionID="3b1ac35ecf5ae326798bb4f56bc08518">
  <xsd:schema xmlns:xsd="http://www.w3.org/2001/XMLSchema" xmlns:xs="http://www.w3.org/2001/XMLSchema" xmlns:p="http://schemas.microsoft.com/office/2006/metadata/properties" xmlns:ns1="http://schemas.microsoft.com/sharepoint/v3" targetNamespace="http://schemas.microsoft.com/office/2006/metadata/properties" ma:root="true" ma:fieldsID="6f9746fe128b0ca74698fd9d7c13d39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3B12509-995F-4E73-9313-862AA8884E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950752-B70A-4C22-9C4B-43968F8F29E2}">
  <ds:schemaRefs>
    <ds:schemaRef ds:uri="http://schemas.microsoft.com/sharepoint/v3/contenttype/forms"/>
  </ds:schemaRefs>
</ds:datastoreItem>
</file>

<file path=customXml/itemProps3.xml><?xml version="1.0" encoding="utf-8"?>
<ds:datastoreItem xmlns:ds="http://schemas.openxmlformats.org/officeDocument/2006/customXml" ds:itemID="{069B4C78-AD47-4821-B482-5584992EF268}">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VRS_TEMPLATE_2003</Template>
  <TotalTime>3679</TotalTime>
  <Words>829</Words>
  <Application>Microsoft Macintosh PowerPoint</Application>
  <PresentationFormat>On-screen Show (4:3)</PresentationFormat>
  <Paragraphs>133</Paragraphs>
  <Slides>18</Slides>
  <Notes>0</Notes>
  <HiddenSlides>0</HiddenSlides>
  <MMClips>0</MMClips>
  <ScaleCrop>false</ScaleCrop>
  <HeadingPairs>
    <vt:vector size="4" baseType="variant">
      <vt:variant>
        <vt:lpstr>Theme</vt:lpstr>
      </vt:variant>
      <vt:variant>
        <vt:i4>4</vt:i4>
      </vt:variant>
      <vt:variant>
        <vt:lpstr>Slide Titles</vt:lpstr>
      </vt:variant>
      <vt:variant>
        <vt:i4>18</vt:i4>
      </vt:variant>
    </vt:vector>
  </HeadingPairs>
  <TitlesOfParts>
    <vt:vector size="22" baseType="lpstr">
      <vt:lpstr>Default Design</vt:lpstr>
      <vt:lpstr>Custom Design</vt:lpstr>
      <vt:lpstr>VRS_TEMPLATE_2003</vt:lpstr>
      <vt:lpstr>Office Theme</vt:lpstr>
      <vt:lpstr>PowerPoint Presentation</vt:lpstr>
      <vt:lpstr>PowerPoint Presentation</vt:lpstr>
      <vt:lpstr>PowerPoint Presentation</vt:lpstr>
      <vt:lpstr>Simplified Passive Architecture Diagram</vt:lpstr>
      <vt:lpstr>PowerPoint Presentation</vt:lpstr>
      <vt:lpstr>PowerPoint Presentation</vt:lpstr>
      <vt:lpstr>PowerPoint Presentation</vt:lpstr>
      <vt:lpstr>PowerPoint Presentation</vt:lpstr>
      <vt:lpstr>Simplified Active Architecture Diagram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McCann Erickson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Template</dc:title>
  <dc:creator>Jack Thomas</dc:creator>
  <cp:lastModifiedBy>Cook, Jason M</cp:lastModifiedBy>
  <cp:revision>215</cp:revision>
  <cp:lastPrinted>2012-09-20T23:31:39Z</cp:lastPrinted>
  <dcterms:created xsi:type="dcterms:W3CDTF">2010-12-16T23:31:06Z</dcterms:created>
  <dcterms:modified xsi:type="dcterms:W3CDTF">2012-09-28T13:42:08Z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0x010100AE1326EA279F4441B03C21BFE21034C7</vt:lpwstr>
  </property>
</Properties>
</file>